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75" r:id="rId7"/>
    <p:sldId id="276" r:id="rId8"/>
    <p:sldId id="277" r:id="rId9"/>
    <p:sldId id="27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DC3D0-838A-491C-8E72-21F97E62482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52891-08CB-48C4-A47D-11BC8F3F4115}">
      <dgm:prSet phldrT="[Text]"/>
      <dgm:spPr/>
      <dgm:t>
        <a:bodyPr/>
        <a:lstStyle/>
        <a:p>
          <a:r>
            <a:rPr lang="en-US" dirty="0" smtClean="0"/>
            <a:t>January</a:t>
          </a:r>
          <a:endParaRPr lang="en-US" dirty="0"/>
        </a:p>
      </dgm:t>
    </dgm:pt>
    <dgm:pt modelId="{0FA9E664-BEF7-4EB1-8502-63441E66EBD3}" type="parTrans" cxnId="{37B38A78-B175-4824-96C9-64666719CA29}">
      <dgm:prSet/>
      <dgm:spPr/>
      <dgm:t>
        <a:bodyPr/>
        <a:lstStyle/>
        <a:p>
          <a:endParaRPr lang="en-US"/>
        </a:p>
      </dgm:t>
    </dgm:pt>
    <dgm:pt modelId="{1B5AF740-E9C3-4141-8BC9-80B0ADDDAC40}" type="sibTrans" cxnId="{37B38A78-B175-4824-96C9-64666719CA29}">
      <dgm:prSet/>
      <dgm:spPr/>
      <dgm:t>
        <a:bodyPr/>
        <a:lstStyle/>
        <a:p>
          <a:endParaRPr lang="en-US"/>
        </a:p>
      </dgm:t>
    </dgm:pt>
    <dgm:pt modelId="{4597A483-545C-4440-8568-B9D3BB4A4C92}">
      <dgm:prSet phldrT="[Text]"/>
      <dgm:spPr/>
      <dgm:t>
        <a:bodyPr/>
        <a:lstStyle/>
        <a:p>
          <a:r>
            <a:rPr lang="en-US" dirty="0" smtClean="0"/>
            <a:t>Acclimation to school and classroom</a:t>
          </a:r>
          <a:endParaRPr lang="en-US" dirty="0"/>
        </a:p>
      </dgm:t>
    </dgm:pt>
    <dgm:pt modelId="{AD37A14A-D5D3-4A07-B78F-327A39CD8D05}" type="parTrans" cxnId="{CA9DADA7-7539-455E-90A0-2ABC40576DA3}">
      <dgm:prSet/>
      <dgm:spPr/>
      <dgm:t>
        <a:bodyPr/>
        <a:lstStyle/>
        <a:p>
          <a:endParaRPr lang="en-US"/>
        </a:p>
      </dgm:t>
    </dgm:pt>
    <dgm:pt modelId="{A490127A-1A68-49C5-ADA6-2EB9C4BF13E6}" type="sibTrans" cxnId="{CA9DADA7-7539-455E-90A0-2ABC40576DA3}">
      <dgm:prSet/>
      <dgm:spPr/>
      <dgm:t>
        <a:bodyPr/>
        <a:lstStyle/>
        <a:p>
          <a:endParaRPr lang="en-US"/>
        </a:p>
      </dgm:t>
    </dgm:pt>
    <dgm:pt modelId="{12E7D88D-EC53-465F-9FF2-4DC9BF72AAB9}">
      <dgm:prSet phldrT="[Text]"/>
      <dgm:spPr/>
      <dgm:t>
        <a:bodyPr/>
        <a:lstStyle/>
        <a:p>
          <a:r>
            <a:rPr lang="en-US" dirty="0" smtClean="0"/>
            <a:t>Classes at UA</a:t>
          </a:r>
        </a:p>
        <a:p>
          <a:r>
            <a:rPr lang="en-US" dirty="0" smtClean="0"/>
            <a:t>(January 16)</a:t>
          </a:r>
          <a:endParaRPr lang="en-US" dirty="0"/>
        </a:p>
      </dgm:t>
    </dgm:pt>
    <dgm:pt modelId="{F6E2FF42-38B5-4DDC-B3E2-ED53E387ACF1}" type="parTrans" cxnId="{AE3AEE2E-E829-47EF-B31E-83C67EF569E3}">
      <dgm:prSet/>
      <dgm:spPr/>
      <dgm:t>
        <a:bodyPr/>
        <a:lstStyle/>
        <a:p>
          <a:endParaRPr lang="en-US"/>
        </a:p>
      </dgm:t>
    </dgm:pt>
    <dgm:pt modelId="{CCD57DB9-0984-4C8B-885E-24C6FBD0C019}" type="sibTrans" cxnId="{AE3AEE2E-E829-47EF-B31E-83C67EF569E3}">
      <dgm:prSet/>
      <dgm:spPr/>
      <dgm:t>
        <a:bodyPr/>
        <a:lstStyle/>
        <a:p>
          <a:endParaRPr lang="en-US"/>
        </a:p>
      </dgm:t>
    </dgm:pt>
    <dgm:pt modelId="{DA3B5064-6662-418B-9511-06A7B3CAA80C}">
      <dgm:prSet phldrT="[Text]"/>
      <dgm:spPr/>
      <dgm:t>
        <a:bodyPr/>
        <a:lstStyle/>
        <a:p>
          <a:r>
            <a:rPr lang="en-US" dirty="0" smtClean="0"/>
            <a:t>February</a:t>
          </a:r>
          <a:endParaRPr lang="en-US" dirty="0"/>
        </a:p>
      </dgm:t>
    </dgm:pt>
    <dgm:pt modelId="{115C472F-C2BA-4B46-997F-47DE5C9BE1E4}" type="parTrans" cxnId="{5DCAF8AB-FE65-4402-B3EB-DF73D62208AC}">
      <dgm:prSet/>
      <dgm:spPr/>
      <dgm:t>
        <a:bodyPr/>
        <a:lstStyle/>
        <a:p>
          <a:endParaRPr lang="en-US"/>
        </a:p>
      </dgm:t>
    </dgm:pt>
    <dgm:pt modelId="{9B4EA52D-CBC7-4255-B69D-41DA95E4A44E}" type="sibTrans" cxnId="{5DCAF8AB-FE65-4402-B3EB-DF73D62208AC}">
      <dgm:prSet/>
      <dgm:spPr/>
      <dgm:t>
        <a:bodyPr/>
        <a:lstStyle/>
        <a:p>
          <a:endParaRPr lang="en-US"/>
        </a:p>
      </dgm:t>
    </dgm:pt>
    <dgm:pt modelId="{B8176DD4-2CC7-44DA-B33C-A6C957248000}">
      <dgm:prSet phldrT="[Text]"/>
      <dgm:spPr/>
      <dgm:t>
        <a:bodyPr/>
        <a:lstStyle/>
        <a:p>
          <a:r>
            <a:rPr lang="en-US" dirty="0" smtClean="0"/>
            <a:t>Independent Supervised Teaching</a:t>
          </a:r>
          <a:endParaRPr lang="en-US" dirty="0"/>
        </a:p>
      </dgm:t>
    </dgm:pt>
    <dgm:pt modelId="{43A641A1-8FC1-4A02-BD31-526A04487222}" type="parTrans" cxnId="{455DA03D-9FAB-4D24-AF25-FCD9673DE7F8}">
      <dgm:prSet/>
      <dgm:spPr/>
      <dgm:t>
        <a:bodyPr/>
        <a:lstStyle/>
        <a:p>
          <a:endParaRPr lang="en-US"/>
        </a:p>
      </dgm:t>
    </dgm:pt>
    <dgm:pt modelId="{C44E598D-992C-4711-87A1-584261D19515}" type="sibTrans" cxnId="{455DA03D-9FAB-4D24-AF25-FCD9673DE7F8}">
      <dgm:prSet/>
      <dgm:spPr/>
      <dgm:t>
        <a:bodyPr/>
        <a:lstStyle/>
        <a:p>
          <a:endParaRPr lang="en-US"/>
        </a:p>
      </dgm:t>
    </dgm:pt>
    <dgm:pt modelId="{321604FD-8D34-4661-A48B-101C80024EBC}">
      <dgm:prSet phldrT="[Text]"/>
      <dgm:spPr/>
      <dgm:t>
        <a:bodyPr/>
        <a:lstStyle/>
        <a:p>
          <a:r>
            <a:rPr lang="en-US" dirty="0" smtClean="0"/>
            <a:t>Career Readiness Seminar 2-8</a:t>
          </a:r>
          <a:endParaRPr lang="en-US" dirty="0"/>
        </a:p>
      </dgm:t>
    </dgm:pt>
    <dgm:pt modelId="{9DDCD468-055A-4748-AB7A-8F84DA7427F5}" type="parTrans" cxnId="{EA17097A-8FC4-4879-98E7-A2EDD640DAFA}">
      <dgm:prSet/>
      <dgm:spPr/>
      <dgm:t>
        <a:bodyPr/>
        <a:lstStyle/>
        <a:p>
          <a:endParaRPr lang="en-US"/>
        </a:p>
      </dgm:t>
    </dgm:pt>
    <dgm:pt modelId="{936EF543-B0DA-4EE9-9F65-7F31F5D9D4B6}" type="sibTrans" cxnId="{EA17097A-8FC4-4879-98E7-A2EDD640DAFA}">
      <dgm:prSet/>
      <dgm:spPr/>
      <dgm:t>
        <a:bodyPr/>
        <a:lstStyle/>
        <a:p>
          <a:endParaRPr lang="en-US"/>
        </a:p>
      </dgm:t>
    </dgm:pt>
    <dgm:pt modelId="{B35B6C79-AFA6-4AF2-AD69-3E22FB81D0DD}">
      <dgm:prSet phldrT="[Text]"/>
      <dgm:spPr/>
      <dgm:t>
        <a:bodyPr/>
        <a:lstStyle/>
        <a:p>
          <a:r>
            <a:rPr lang="en-US" dirty="0" smtClean="0"/>
            <a:t>Co-Planning/</a:t>
          </a:r>
        </a:p>
        <a:p>
          <a:r>
            <a:rPr lang="en-US" dirty="0" smtClean="0"/>
            <a:t>Co-Teaching</a:t>
          </a:r>
          <a:endParaRPr lang="en-US" dirty="0"/>
        </a:p>
      </dgm:t>
    </dgm:pt>
    <dgm:pt modelId="{D3A893A3-3202-4C5D-A9AB-622B115AC32C}" type="parTrans" cxnId="{B389F2FD-6D44-4617-A749-0FEF6A25D17D}">
      <dgm:prSet/>
      <dgm:spPr/>
      <dgm:t>
        <a:bodyPr/>
        <a:lstStyle/>
        <a:p>
          <a:endParaRPr lang="en-US"/>
        </a:p>
      </dgm:t>
    </dgm:pt>
    <dgm:pt modelId="{8D3C1335-2EA2-453D-B77C-67760DFF5D90}" type="sibTrans" cxnId="{B389F2FD-6D44-4617-A749-0FEF6A25D17D}">
      <dgm:prSet/>
      <dgm:spPr/>
      <dgm:t>
        <a:bodyPr/>
        <a:lstStyle/>
        <a:p>
          <a:endParaRPr lang="en-US"/>
        </a:p>
      </dgm:t>
    </dgm:pt>
    <dgm:pt modelId="{1D5BEBF4-6583-44A6-8CC6-6B4FDB44D0AD}">
      <dgm:prSet phldrT="[Text]"/>
      <dgm:spPr/>
      <dgm:t>
        <a:bodyPr/>
        <a:lstStyle/>
        <a:p>
          <a:r>
            <a:rPr lang="en-US" dirty="0" smtClean="0"/>
            <a:t>Cohort Meeting</a:t>
          </a:r>
          <a:endParaRPr lang="en-US" dirty="0"/>
        </a:p>
      </dgm:t>
    </dgm:pt>
    <dgm:pt modelId="{2B8E9ACA-3F0A-4282-8897-D6B370A45738}" type="parTrans" cxnId="{57CC3361-1045-4441-A371-9E6D53108359}">
      <dgm:prSet/>
      <dgm:spPr/>
      <dgm:t>
        <a:bodyPr/>
        <a:lstStyle/>
        <a:p>
          <a:endParaRPr lang="en-US"/>
        </a:p>
      </dgm:t>
    </dgm:pt>
    <dgm:pt modelId="{A6B55E0D-625C-428E-AEF4-8284CFF0826B}" type="sibTrans" cxnId="{57CC3361-1045-4441-A371-9E6D53108359}">
      <dgm:prSet/>
      <dgm:spPr/>
      <dgm:t>
        <a:bodyPr/>
        <a:lstStyle/>
        <a:p>
          <a:endParaRPr lang="en-US"/>
        </a:p>
      </dgm:t>
    </dgm:pt>
    <dgm:pt modelId="{8634A62F-A5C2-4CCB-B6C0-6C3223C3262B}">
      <dgm:prSet phldrT="[Text]"/>
      <dgm:spPr/>
      <dgm:t>
        <a:bodyPr/>
        <a:lstStyle/>
        <a:p>
          <a:r>
            <a:rPr lang="en-US" dirty="0" smtClean="0"/>
            <a:t>Cohort Meeting</a:t>
          </a:r>
          <a:endParaRPr lang="en-US" dirty="0"/>
        </a:p>
      </dgm:t>
    </dgm:pt>
    <dgm:pt modelId="{E54C3A88-BEA6-4E13-90FF-EFAB9A054E34}" type="parTrans" cxnId="{1411136E-A224-4472-AC56-EBF68E9B9DDC}">
      <dgm:prSet/>
      <dgm:spPr/>
      <dgm:t>
        <a:bodyPr/>
        <a:lstStyle/>
        <a:p>
          <a:endParaRPr lang="en-US"/>
        </a:p>
      </dgm:t>
    </dgm:pt>
    <dgm:pt modelId="{A71A7743-108F-49A9-B99C-4CF59D30DD99}" type="sibTrans" cxnId="{1411136E-A224-4472-AC56-EBF68E9B9DDC}">
      <dgm:prSet/>
      <dgm:spPr/>
      <dgm:t>
        <a:bodyPr/>
        <a:lstStyle/>
        <a:p>
          <a:endParaRPr lang="en-US"/>
        </a:p>
      </dgm:t>
    </dgm:pt>
    <dgm:pt modelId="{D35BCF74-5D32-4004-8037-9C04BFE8F809}" type="pres">
      <dgm:prSet presAssocID="{91ADC3D0-838A-491C-8E72-21F97E6248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8115DA-17BC-4AAA-954B-4BA1600F1F98}" type="pres">
      <dgm:prSet presAssocID="{CEF52891-08CB-48C4-A47D-11BC8F3F4115}" presName="root" presStyleCnt="0"/>
      <dgm:spPr/>
    </dgm:pt>
    <dgm:pt modelId="{08747CFD-DA4A-4CE9-B37E-C2F18D329054}" type="pres">
      <dgm:prSet presAssocID="{CEF52891-08CB-48C4-A47D-11BC8F3F4115}" presName="rootComposite" presStyleCnt="0"/>
      <dgm:spPr/>
    </dgm:pt>
    <dgm:pt modelId="{3752016B-77A5-4360-BD03-1EB662A7E8F3}" type="pres">
      <dgm:prSet presAssocID="{CEF52891-08CB-48C4-A47D-11BC8F3F4115}" presName="rootText" presStyleLbl="node1" presStyleIdx="0" presStyleCnt="2"/>
      <dgm:spPr/>
      <dgm:t>
        <a:bodyPr/>
        <a:lstStyle/>
        <a:p>
          <a:endParaRPr lang="en-US"/>
        </a:p>
      </dgm:t>
    </dgm:pt>
    <dgm:pt modelId="{81975989-A8D1-4990-B6C1-6545E489BF57}" type="pres">
      <dgm:prSet presAssocID="{CEF52891-08CB-48C4-A47D-11BC8F3F4115}" presName="rootConnector" presStyleLbl="node1" presStyleIdx="0" presStyleCnt="2"/>
      <dgm:spPr/>
      <dgm:t>
        <a:bodyPr/>
        <a:lstStyle/>
        <a:p>
          <a:endParaRPr lang="en-US"/>
        </a:p>
      </dgm:t>
    </dgm:pt>
    <dgm:pt modelId="{02023B7B-3F54-4951-8E41-72537E89C067}" type="pres">
      <dgm:prSet presAssocID="{CEF52891-08CB-48C4-A47D-11BC8F3F4115}" presName="childShape" presStyleCnt="0"/>
      <dgm:spPr/>
    </dgm:pt>
    <dgm:pt modelId="{6B1C9744-4074-44A4-B186-69A3CE88A633}" type="pres">
      <dgm:prSet presAssocID="{AD37A14A-D5D3-4A07-B78F-327A39CD8D05}" presName="Name13" presStyleLbl="parChTrans1D2" presStyleIdx="0" presStyleCnt="7"/>
      <dgm:spPr/>
      <dgm:t>
        <a:bodyPr/>
        <a:lstStyle/>
        <a:p>
          <a:endParaRPr lang="en-US"/>
        </a:p>
      </dgm:t>
    </dgm:pt>
    <dgm:pt modelId="{9503428E-762E-4346-A785-F7CFC23AB485}" type="pres">
      <dgm:prSet presAssocID="{4597A483-545C-4440-8568-B9D3BB4A4C92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9413F-1C55-49CB-B7CE-615233B8B63E}" type="pres">
      <dgm:prSet presAssocID="{F6E2FF42-38B5-4DDC-B3E2-ED53E387ACF1}" presName="Name13" presStyleLbl="parChTrans1D2" presStyleIdx="1" presStyleCnt="7"/>
      <dgm:spPr/>
      <dgm:t>
        <a:bodyPr/>
        <a:lstStyle/>
        <a:p>
          <a:endParaRPr lang="en-US"/>
        </a:p>
      </dgm:t>
    </dgm:pt>
    <dgm:pt modelId="{798EEC5D-0C7D-4A63-82A0-3851E0B24B59}" type="pres">
      <dgm:prSet presAssocID="{12E7D88D-EC53-465F-9FF2-4DC9BF72AAB9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6CA31-4C31-4C97-A850-0060B23B0F14}" type="pres">
      <dgm:prSet presAssocID="{D3A893A3-3202-4C5D-A9AB-622B115AC32C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2BA7573-A11E-4AB4-AB01-ED5AD48CC2D9}" type="pres">
      <dgm:prSet presAssocID="{B35B6C79-AFA6-4AF2-AD69-3E22FB81D0DD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0DF76-092F-4C0E-B946-2E0615023C94}" type="pres">
      <dgm:prSet presAssocID="{2B8E9ACA-3F0A-4282-8897-D6B370A45738}" presName="Name13" presStyleLbl="parChTrans1D2" presStyleIdx="3" presStyleCnt="7"/>
      <dgm:spPr/>
      <dgm:t>
        <a:bodyPr/>
        <a:lstStyle/>
        <a:p>
          <a:endParaRPr lang="en-US"/>
        </a:p>
      </dgm:t>
    </dgm:pt>
    <dgm:pt modelId="{42A2095C-EE57-470C-B76D-D52A2CD61FE7}" type="pres">
      <dgm:prSet presAssocID="{1D5BEBF4-6583-44A6-8CC6-6B4FDB44D0AD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001FE-B542-4707-A994-6EFD2B0E79AA}" type="pres">
      <dgm:prSet presAssocID="{DA3B5064-6662-418B-9511-06A7B3CAA80C}" presName="root" presStyleCnt="0"/>
      <dgm:spPr/>
    </dgm:pt>
    <dgm:pt modelId="{AB2F4D6A-BA62-4194-AF14-11686EEA9297}" type="pres">
      <dgm:prSet presAssocID="{DA3B5064-6662-418B-9511-06A7B3CAA80C}" presName="rootComposite" presStyleCnt="0"/>
      <dgm:spPr/>
    </dgm:pt>
    <dgm:pt modelId="{DF89398B-0E03-4431-8C27-CCFDACD6A97A}" type="pres">
      <dgm:prSet presAssocID="{DA3B5064-6662-418B-9511-06A7B3CAA80C}" presName="rootText" presStyleLbl="node1" presStyleIdx="1" presStyleCnt="2"/>
      <dgm:spPr/>
      <dgm:t>
        <a:bodyPr/>
        <a:lstStyle/>
        <a:p>
          <a:endParaRPr lang="en-US"/>
        </a:p>
      </dgm:t>
    </dgm:pt>
    <dgm:pt modelId="{24420B68-593B-4430-A0F5-694D88AFEE2D}" type="pres">
      <dgm:prSet presAssocID="{DA3B5064-6662-418B-9511-06A7B3CAA80C}" presName="rootConnector" presStyleLbl="node1" presStyleIdx="1" presStyleCnt="2"/>
      <dgm:spPr/>
      <dgm:t>
        <a:bodyPr/>
        <a:lstStyle/>
        <a:p>
          <a:endParaRPr lang="en-US"/>
        </a:p>
      </dgm:t>
    </dgm:pt>
    <dgm:pt modelId="{FFFAC487-F160-4ADD-9DDF-4C1A20E1E6D1}" type="pres">
      <dgm:prSet presAssocID="{DA3B5064-6662-418B-9511-06A7B3CAA80C}" presName="childShape" presStyleCnt="0"/>
      <dgm:spPr/>
    </dgm:pt>
    <dgm:pt modelId="{74C756F2-4BD7-48CB-95BA-E0C76B47AAD3}" type="pres">
      <dgm:prSet presAssocID="{43A641A1-8FC1-4A02-BD31-526A0448722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5FFA8FCA-1A49-48E7-A708-A6CBBD2593F8}" type="pres">
      <dgm:prSet presAssocID="{B8176DD4-2CC7-44DA-B33C-A6C957248000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7B7EE-662F-459B-B003-C1117EFA3F38}" type="pres">
      <dgm:prSet presAssocID="{9DDCD468-055A-4748-AB7A-8F84DA7427F5}" presName="Name13" presStyleLbl="parChTrans1D2" presStyleIdx="5" presStyleCnt="7"/>
      <dgm:spPr/>
      <dgm:t>
        <a:bodyPr/>
        <a:lstStyle/>
        <a:p>
          <a:endParaRPr lang="en-US"/>
        </a:p>
      </dgm:t>
    </dgm:pt>
    <dgm:pt modelId="{5511D84E-8E25-4838-AFC8-F9D301E6CD5D}" type="pres">
      <dgm:prSet presAssocID="{321604FD-8D34-4661-A48B-101C80024EBC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2CDA-6993-4578-90CD-D12C335642E0}" type="pres">
      <dgm:prSet presAssocID="{E54C3A88-BEA6-4E13-90FF-EFAB9A054E3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0EDBA709-BBFE-42BE-998F-36A263734FFC}" type="pres">
      <dgm:prSet presAssocID="{8634A62F-A5C2-4CCB-B6C0-6C3223C3262B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DA03D-9FAB-4D24-AF25-FCD9673DE7F8}" srcId="{DA3B5064-6662-418B-9511-06A7B3CAA80C}" destId="{B8176DD4-2CC7-44DA-B33C-A6C957248000}" srcOrd="0" destOrd="0" parTransId="{43A641A1-8FC1-4A02-BD31-526A04487222}" sibTransId="{C44E598D-992C-4711-87A1-584261D19515}"/>
    <dgm:cxn modelId="{6D962C05-58C6-48CB-8FA1-37D51DE7A92A}" type="presOf" srcId="{2B8E9ACA-3F0A-4282-8897-D6B370A45738}" destId="{EA60DF76-092F-4C0E-B946-2E0615023C94}" srcOrd="0" destOrd="0" presId="urn:microsoft.com/office/officeart/2005/8/layout/hierarchy3"/>
    <dgm:cxn modelId="{1411136E-A224-4472-AC56-EBF68E9B9DDC}" srcId="{DA3B5064-6662-418B-9511-06A7B3CAA80C}" destId="{8634A62F-A5C2-4CCB-B6C0-6C3223C3262B}" srcOrd="2" destOrd="0" parTransId="{E54C3A88-BEA6-4E13-90FF-EFAB9A054E34}" sibTransId="{A71A7743-108F-49A9-B99C-4CF59D30DD99}"/>
    <dgm:cxn modelId="{5DCAF8AB-FE65-4402-B3EB-DF73D62208AC}" srcId="{91ADC3D0-838A-491C-8E72-21F97E624825}" destId="{DA3B5064-6662-418B-9511-06A7B3CAA80C}" srcOrd="1" destOrd="0" parTransId="{115C472F-C2BA-4B46-997F-47DE5C9BE1E4}" sibTransId="{9B4EA52D-CBC7-4255-B69D-41DA95E4A44E}"/>
    <dgm:cxn modelId="{B389F2FD-6D44-4617-A749-0FEF6A25D17D}" srcId="{CEF52891-08CB-48C4-A47D-11BC8F3F4115}" destId="{B35B6C79-AFA6-4AF2-AD69-3E22FB81D0DD}" srcOrd="2" destOrd="0" parTransId="{D3A893A3-3202-4C5D-A9AB-622B115AC32C}" sibTransId="{8D3C1335-2EA2-453D-B77C-67760DFF5D90}"/>
    <dgm:cxn modelId="{91A39E55-9C71-4FE2-8897-0967444BD8CD}" type="presOf" srcId="{E54C3A88-BEA6-4E13-90FF-EFAB9A054E34}" destId="{7E8C2CDA-6993-4578-90CD-D12C335642E0}" srcOrd="0" destOrd="0" presId="urn:microsoft.com/office/officeart/2005/8/layout/hierarchy3"/>
    <dgm:cxn modelId="{7EE7C9CA-906B-439E-B8FC-4541A3247861}" type="presOf" srcId="{CEF52891-08CB-48C4-A47D-11BC8F3F4115}" destId="{3752016B-77A5-4360-BD03-1EB662A7E8F3}" srcOrd="0" destOrd="0" presId="urn:microsoft.com/office/officeart/2005/8/layout/hierarchy3"/>
    <dgm:cxn modelId="{EA17097A-8FC4-4879-98E7-A2EDD640DAFA}" srcId="{DA3B5064-6662-418B-9511-06A7B3CAA80C}" destId="{321604FD-8D34-4661-A48B-101C80024EBC}" srcOrd="1" destOrd="0" parTransId="{9DDCD468-055A-4748-AB7A-8F84DA7427F5}" sibTransId="{936EF543-B0DA-4EE9-9F65-7F31F5D9D4B6}"/>
    <dgm:cxn modelId="{4AB99A38-4E63-454F-AC95-F40054D768B9}" type="presOf" srcId="{DA3B5064-6662-418B-9511-06A7B3CAA80C}" destId="{DF89398B-0E03-4431-8C27-CCFDACD6A97A}" srcOrd="0" destOrd="0" presId="urn:microsoft.com/office/officeart/2005/8/layout/hierarchy3"/>
    <dgm:cxn modelId="{AE3AEE2E-E829-47EF-B31E-83C67EF569E3}" srcId="{CEF52891-08CB-48C4-A47D-11BC8F3F4115}" destId="{12E7D88D-EC53-465F-9FF2-4DC9BF72AAB9}" srcOrd="1" destOrd="0" parTransId="{F6E2FF42-38B5-4DDC-B3E2-ED53E387ACF1}" sibTransId="{CCD57DB9-0984-4C8B-885E-24C6FBD0C019}"/>
    <dgm:cxn modelId="{A1B0AE4E-A47B-456F-ACB1-13F922E0A41A}" type="presOf" srcId="{8634A62F-A5C2-4CCB-B6C0-6C3223C3262B}" destId="{0EDBA709-BBFE-42BE-998F-36A263734FFC}" srcOrd="0" destOrd="0" presId="urn:microsoft.com/office/officeart/2005/8/layout/hierarchy3"/>
    <dgm:cxn modelId="{2DA478DC-DE46-4CD7-A871-AC2083C22B9A}" type="presOf" srcId="{43A641A1-8FC1-4A02-BD31-526A04487222}" destId="{74C756F2-4BD7-48CB-95BA-E0C76B47AAD3}" srcOrd="0" destOrd="0" presId="urn:microsoft.com/office/officeart/2005/8/layout/hierarchy3"/>
    <dgm:cxn modelId="{52A74A74-96A3-47A0-AEEB-5499D5260745}" type="presOf" srcId="{4597A483-545C-4440-8568-B9D3BB4A4C92}" destId="{9503428E-762E-4346-A785-F7CFC23AB485}" srcOrd="0" destOrd="0" presId="urn:microsoft.com/office/officeart/2005/8/layout/hierarchy3"/>
    <dgm:cxn modelId="{89B59723-5CF5-4BA8-8C2F-C62B1B5D6169}" type="presOf" srcId="{B8176DD4-2CC7-44DA-B33C-A6C957248000}" destId="{5FFA8FCA-1A49-48E7-A708-A6CBBD2593F8}" srcOrd="0" destOrd="0" presId="urn:microsoft.com/office/officeart/2005/8/layout/hierarchy3"/>
    <dgm:cxn modelId="{AE938226-45F1-48C9-A2A2-63CBECEA911A}" type="presOf" srcId="{DA3B5064-6662-418B-9511-06A7B3CAA80C}" destId="{24420B68-593B-4430-A0F5-694D88AFEE2D}" srcOrd="1" destOrd="0" presId="urn:microsoft.com/office/officeart/2005/8/layout/hierarchy3"/>
    <dgm:cxn modelId="{65FDDD72-192F-4227-907B-80BD74114737}" type="presOf" srcId="{AD37A14A-D5D3-4A07-B78F-327A39CD8D05}" destId="{6B1C9744-4074-44A4-B186-69A3CE88A633}" srcOrd="0" destOrd="0" presId="urn:microsoft.com/office/officeart/2005/8/layout/hierarchy3"/>
    <dgm:cxn modelId="{B0D509AC-17FE-40E7-9999-B233CE9BB64F}" type="presOf" srcId="{321604FD-8D34-4661-A48B-101C80024EBC}" destId="{5511D84E-8E25-4838-AFC8-F9D301E6CD5D}" srcOrd="0" destOrd="0" presId="urn:microsoft.com/office/officeart/2005/8/layout/hierarchy3"/>
    <dgm:cxn modelId="{CCB487C2-97D9-48C1-A5AB-E328648AD4FD}" type="presOf" srcId="{1D5BEBF4-6583-44A6-8CC6-6B4FDB44D0AD}" destId="{42A2095C-EE57-470C-B76D-D52A2CD61FE7}" srcOrd="0" destOrd="0" presId="urn:microsoft.com/office/officeart/2005/8/layout/hierarchy3"/>
    <dgm:cxn modelId="{CE4AE52F-CD0B-4F99-8773-D25432C33C70}" type="presOf" srcId="{9DDCD468-055A-4748-AB7A-8F84DA7427F5}" destId="{C157B7EE-662F-459B-B003-C1117EFA3F38}" srcOrd="0" destOrd="0" presId="urn:microsoft.com/office/officeart/2005/8/layout/hierarchy3"/>
    <dgm:cxn modelId="{37B38A78-B175-4824-96C9-64666719CA29}" srcId="{91ADC3D0-838A-491C-8E72-21F97E624825}" destId="{CEF52891-08CB-48C4-A47D-11BC8F3F4115}" srcOrd="0" destOrd="0" parTransId="{0FA9E664-BEF7-4EB1-8502-63441E66EBD3}" sibTransId="{1B5AF740-E9C3-4141-8BC9-80B0ADDDAC40}"/>
    <dgm:cxn modelId="{CA9DADA7-7539-455E-90A0-2ABC40576DA3}" srcId="{CEF52891-08CB-48C4-A47D-11BC8F3F4115}" destId="{4597A483-545C-4440-8568-B9D3BB4A4C92}" srcOrd="0" destOrd="0" parTransId="{AD37A14A-D5D3-4A07-B78F-327A39CD8D05}" sibTransId="{A490127A-1A68-49C5-ADA6-2EB9C4BF13E6}"/>
    <dgm:cxn modelId="{BF1B4AC7-55C8-44BD-8DD9-D6338E4504A5}" type="presOf" srcId="{F6E2FF42-38B5-4DDC-B3E2-ED53E387ACF1}" destId="{87C9413F-1C55-49CB-B7CE-615233B8B63E}" srcOrd="0" destOrd="0" presId="urn:microsoft.com/office/officeart/2005/8/layout/hierarchy3"/>
    <dgm:cxn modelId="{7F9E9BF9-BBD2-4FC9-873B-2573EA0C4D64}" type="presOf" srcId="{CEF52891-08CB-48C4-A47D-11BC8F3F4115}" destId="{81975989-A8D1-4990-B6C1-6545E489BF57}" srcOrd="1" destOrd="0" presId="urn:microsoft.com/office/officeart/2005/8/layout/hierarchy3"/>
    <dgm:cxn modelId="{01476582-9BCB-409F-AC30-6F1D77D8BCE9}" type="presOf" srcId="{91ADC3D0-838A-491C-8E72-21F97E624825}" destId="{D35BCF74-5D32-4004-8037-9C04BFE8F809}" srcOrd="0" destOrd="0" presId="urn:microsoft.com/office/officeart/2005/8/layout/hierarchy3"/>
    <dgm:cxn modelId="{F3B72DA5-FF3B-4E0E-87C1-34899E1EA749}" type="presOf" srcId="{D3A893A3-3202-4C5D-A9AB-622B115AC32C}" destId="{EE46CA31-4C31-4C97-A850-0060B23B0F14}" srcOrd="0" destOrd="0" presId="urn:microsoft.com/office/officeart/2005/8/layout/hierarchy3"/>
    <dgm:cxn modelId="{80EF276E-D19F-4181-BF01-B02BDA2892AC}" type="presOf" srcId="{B35B6C79-AFA6-4AF2-AD69-3E22FB81D0DD}" destId="{12BA7573-A11E-4AB4-AB01-ED5AD48CC2D9}" srcOrd="0" destOrd="0" presId="urn:microsoft.com/office/officeart/2005/8/layout/hierarchy3"/>
    <dgm:cxn modelId="{57CC3361-1045-4441-A371-9E6D53108359}" srcId="{CEF52891-08CB-48C4-A47D-11BC8F3F4115}" destId="{1D5BEBF4-6583-44A6-8CC6-6B4FDB44D0AD}" srcOrd="3" destOrd="0" parTransId="{2B8E9ACA-3F0A-4282-8897-D6B370A45738}" sibTransId="{A6B55E0D-625C-428E-AEF4-8284CFF0826B}"/>
    <dgm:cxn modelId="{7075398E-5AB8-4011-83AD-59738A0E44E9}" type="presOf" srcId="{12E7D88D-EC53-465F-9FF2-4DC9BF72AAB9}" destId="{798EEC5D-0C7D-4A63-82A0-3851E0B24B59}" srcOrd="0" destOrd="0" presId="urn:microsoft.com/office/officeart/2005/8/layout/hierarchy3"/>
    <dgm:cxn modelId="{988DFAD7-34C3-42D2-A7E3-857BD64F1146}" type="presParOf" srcId="{D35BCF74-5D32-4004-8037-9C04BFE8F809}" destId="{498115DA-17BC-4AAA-954B-4BA1600F1F98}" srcOrd="0" destOrd="0" presId="urn:microsoft.com/office/officeart/2005/8/layout/hierarchy3"/>
    <dgm:cxn modelId="{0B3D93AA-44D9-4DC7-AA19-9A228E3D58D5}" type="presParOf" srcId="{498115DA-17BC-4AAA-954B-4BA1600F1F98}" destId="{08747CFD-DA4A-4CE9-B37E-C2F18D329054}" srcOrd="0" destOrd="0" presId="urn:microsoft.com/office/officeart/2005/8/layout/hierarchy3"/>
    <dgm:cxn modelId="{DCF3B605-BD97-43EA-A0C0-C4BFA6D0A19B}" type="presParOf" srcId="{08747CFD-DA4A-4CE9-B37E-C2F18D329054}" destId="{3752016B-77A5-4360-BD03-1EB662A7E8F3}" srcOrd="0" destOrd="0" presId="urn:microsoft.com/office/officeart/2005/8/layout/hierarchy3"/>
    <dgm:cxn modelId="{79683C9B-C069-49EA-BAD2-5AF78D70C5D7}" type="presParOf" srcId="{08747CFD-DA4A-4CE9-B37E-C2F18D329054}" destId="{81975989-A8D1-4990-B6C1-6545E489BF57}" srcOrd="1" destOrd="0" presId="urn:microsoft.com/office/officeart/2005/8/layout/hierarchy3"/>
    <dgm:cxn modelId="{5977F890-BA0B-4E0D-B73A-39B78209F762}" type="presParOf" srcId="{498115DA-17BC-4AAA-954B-4BA1600F1F98}" destId="{02023B7B-3F54-4951-8E41-72537E89C067}" srcOrd="1" destOrd="0" presId="urn:microsoft.com/office/officeart/2005/8/layout/hierarchy3"/>
    <dgm:cxn modelId="{C7E37B8B-9EA2-4FC2-BF75-3C174D2762A3}" type="presParOf" srcId="{02023B7B-3F54-4951-8E41-72537E89C067}" destId="{6B1C9744-4074-44A4-B186-69A3CE88A633}" srcOrd="0" destOrd="0" presId="urn:microsoft.com/office/officeart/2005/8/layout/hierarchy3"/>
    <dgm:cxn modelId="{F939BE0D-B4FC-423A-BC89-0344FFDA5A90}" type="presParOf" srcId="{02023B7B-3F54-4951-8E41-72537E89C067}" destId="{9503428E-762E-4346-A785-F7CFC23AB485}" srcOrd="1" destOrd="0" presId="urn:microsoft.com/office/officeart/2005/8/layout/hierarchy3"/>
    <dgm:cxn modelId="{0526E3BC-761F-41DD-BF23-08AE5679F745}" type="presParOf" srcId="{02023B7B-3F54-4951-8E41-72537E89C067}" destId="{87C9413F-1C55-49CB-B7CE-615233B8B63E}" srcOrd="2" destOrd="0" presId="urn:microsoft.com/office/officeart/2005/8/layout/hierarchy3"/>
    <dgm:cxn modelId="{642BF387-93D3-4A86-8E07-EFA371312053}" type="presParOf" srcId="{02023B7B-3F54-4951-8E41-72537E89C067}" destId="{798EEC5D-0C7D-4A63-82A0-3851E0B24B59}" srcOrd="3" destOrd="0" presId="urn:microsoft.com/office/officeart/2005/8/layout/hierarchy3"/>
    <dgm:cxn modelId="{D788D9C7-63CF-4377-BA6F-4A76A9BA77FA}" type="presParOf" srcId="{02023B7B-3F54-4951-8E41-72537E89C067}" destId="{EE46CA31-4C31-4C97-A850-0060B23B0F14}" srcOrd="4" destOrd="0" presId="urn:microsoft.com/office/officeart/2005/8/layout/hierarchy3"/>
    <dgm:cxn modelId="{22A4D8C9-2397-4288-851B-57B69EEA2537}" type="presParOf" srcId="{02023B7B-3F54-4951-8E41-72537E89C067}" destId="{12BA7573-A11E-4AB4-AB01-ED5AD48CC2D9}" srcOrd="5" destOrd="0" presId="urn:microsoft.com/office/officeart/2005/8/layout/hierarchy3"/>
    <dgm:cxn modelId="{8B95A1E7-B523-4FCE-8469-F1AB483382B6}" type="presParOf" srcId="{02023B7B-3F54-4951-8E41-72537E89C067}" destId="{EA60DF76-092F-4C0E-B946-2E0615023C94}" srcOrd="6" destOrd="0" presId="urn:microsoft.com/office/officeart/2005/8/layout/hierarchy3"/>
    <dgm:cxn modelId="{813FE843-CD39-4667-9052-AF504BF79C47}" type="presParOf" srcId="{02023B7B-3F54-4951-8E41-72537E89C067}" destId="{42A2095C-EE57-470C-B76D-D52A2CD61FE7}" srcOrd="7" destOrd="0" presId="urn:microsoft.com/office/officeart/2005/8/layout/hierarchy3"/>
    <dgm:cxn modelId="{923BFC90-FE81-42BF-A0DB-45A1AC786CB5}" type="presParOf" srcId="{D35BCF74-5D32-4004-8037-9C04BFE8F809}" destId="{2A8001FE-B542-4707-A994-6EFD2B0E79AA}" srcOrd="1" destOrd="0" presId="urn:microsoft.com/office/officeart/2005/8/layout/hierarchy3"/>
    <dgm:cxn modelId="{4A4BE192-C03B-49C9-8038-C60CFF3415B6}" type="presParOf" srcId="{2A8001FE-B542-4707-A994-6EFD2B0E79AA}" destId="{AB2F4D6A-BA62-4194-AF14-11686EEA9297}" srcOrd="0" destOrd="0" presId="urn:microsoft.com/office/officeart/2005/8/layout/hierarchy3"/>
    <dgm:cxn modelId="{8800CAE0-CB94-4053-A425-13D8A1B6FB78}" type="presParOf" srcId="{AB2F4D6A-BA62-4194-AF14-11686EEA9297}" destId="{DF89398B-0E03-4431-8C27-CCFDACD6A97A}" srcOrd="0" destOrd="0" presId="urn:microsoft.com/office/officeart/2005/8/layout/hierarchy3"/>
    <dgm:cxn modelId="{AD239AAF-299B-4CF6-B897-C5AF6922E7C9}" type="presParOf" srcId="{AB2F4D6A-BA62-4194-AF14-11686EEA9297}" destId="{24420B68-593B-4430-A0F5-694D88AFEE2D}" srcOrd="1" destOrd="0" presId="urn:microsoft.com/office/officeart/2005/8/layout/hierarchy3"/>
    <dgm:cxn modelId="{7DD52080-C952-4BF0-933F-5B0FD6F9D20F}" type="presParOf" srcId="{2A8001FE-B542-4707-A994-6EFD2B0E79AA}" destId="{FFFAC487-F160-4ADD-9DDF-4C1A20E1E6D1}" srcOrd="1" destOrd="0" presId="urn:microsoft.com/office/officeart/2005/8/layout/hierarchy3"/>
    <dgm:cxn modelId="{053B8442-7CFD-4FF4-9ACF-D1F6111BBD59}" type="presParOf" srcId="{FFFAC487-F160-4ADD-9DDF-4C1A20E1E6D1}" destId="{74C756F2-4BD7-48CB-95BA-E0C76B47AAD3}" srcOrd="0" destOrd="0" presId="urn:microsoft.com/office/officeart/2005/8/layout/hierarchy3"/>
    <dgm:cxn modelId="{989A32AE-4F52-4C5B-9DEF-5287A241008A}" type="presParOf" srcId="{FFFAC487-F160-4ADD-9DDF-4C1A20E1E6D1}" destId="{5FFA8FCA-1A49-48E7-A708-A6CBBD2593F8}" srcOrd="1" destOrd="0" presId="urn:microsoft.com/office/officeart/2005/8/layout/hierarchy3"/>
    <dgm:cxn modelId="{3805101D-AD5D-4473-A5E0-063EE99987CB}" type="presParOf" srcId="{FFFAC487-F160-4ADD-9DDF-4C1A20E1E6D1}" destId="{C157B7EE-662F-459B-B003-C1117EFA3F38}" srcOrd="2" destOrd="0" presId="urn:microsoft.com/office/officeart/2005/8/layout/hierarchy3"/>
    <dgm:cxn modelId="{57A79DF9-0C83-4423-9E6A-5D016A178987}" type="presParOf" srcId="{FFFAC487-F160-4ADD-9DDF-4C1A20E1E6D1}" destId="{5511D84E-8E25-4838-AFC8-F9D301E6CD5D}" srcOrd="3" destOrd="0" presId="urn:microsoft.com/office/officeart/2005/8/layout/hierarchy3"/>
    <dgm:cxn modelId="{9EF4CC91-FE48-477B-8356-030AB70F62F4}" type="presParOf" srcId="{FFFAC487-F160-4ADD-9DDF-4C1A20E1E6D1}" destId="{7E8C2CDA-6993-4578-90CD-D12C335642E0}" srcOrd="4" destOrd="0" presId="urn:microsoft.com/office/officeart/2005/8/layout/hierarchy3"/>
    <dgm:cxn modelId="{CC4AE395-27DF-49BE-A9C6-B303168A6794}" type="presParOf" srcId="{FFFAC487-F160-4ADD-9DDF-4C1A20E1E6D1}" destId="{0EDBA709-BBFE-42BE-998F-36A263734FF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00B55-7925-467F-BBDC-B8EA14AF29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FA12D-7826-47BB-8091-81FAE5ECC4C5}">
      <dgm:prSet phldrT="[Text]" custT="1"/>
      <dgm:spPr/>
      <dgm:t>
        <a:bodyPr/>
        <a:lstStyle/>
        <a:p>
          <a:pPr algn="ctr"/>
          <a:r>
            <a:rPr lang="en-US" sz="3600" dirty="0" smtClean="0"/>
            <a:t>March</a:t>
          </a:r>
          <a:r>
            <a:rPr lang="en-US" sz="6600" dirty="0" smtClean="0"/>
            <a:t> </a:t>
          </a:r>
          <a:endParaRPr lang="en-US" sz="6600" dirty="0"/>
        </a:p>
      </dgm:t>
    </dgm:pt>
    <dgm:pt modelId="{CB6DF4CB-D250-40C6-901C-AFC7B2EC763F}" type="parTrans" cxnId="{72C13876-6BE4-4FD2-B56C-DB611C6E05B7}">
      <dgm:prSet/>
      <dgm:spPr/>
      <dgm:t>
        <a:bodyPr/>
        <a:lstStyle/>
        <a:p>
          <a:endParaRPr lang="en-US"/>
        </a:p>
      </dgm:t>
    </dgm:pt>
    <dgm:pt modelId="{18EC88CD-8344-4AC4-9797-40ED63B25C18}" type="sibTrans" cxnId="{72C13876-6BE4-4FD2-B56C-DB611C6E05B7}">
      <dgm:prSet/>
      <dgm:spPr/>
      <dgm:t>
        <a:bodyPr/>
        <a:lstStyle/>
        <a:p>
          <a:endParaRPr lang="en-US"/>
        </a:p>
      </dgm:t>
    </dgm:pt>
    <dgm:pt modelId="{66752EF4-5B32-4769-ACB3-FDC1FFF70BBC}">
      <dgm:prSet phldrT="[Text]"/>
      <dgm:spPr/>
      <dgm:t>
        <a:bodyPr/>
        <a:lstStyle/>
        <a:p>
          <a:r>
            <a:rPr lang="en-US" dirty="0" smtClean="0"/>
            <a:t>Independent Teaching / Unit Plan</a:t>
          </a:r>
          <a:endParaRPr lang="en-US" dirty="0"/>
        </a:p>
      </dgm:t>
    </dgm:pt>
    <dgm:pt modelId="{30F590DF-39C1-4058-AAAA-9DE36204DF6B}" type="parTrans" cxnId="{A4A90E6F-CDA9-4305-A380-0A0F759509C0}">
      <dgm:prSet/>
      <dgm:spPr/>
      <dgm:t>
        <a:bodyPr/>
        <a:lstStyle/>
        <a:p>
          <a:endParaRPr lang="en-US"/>
        </a:p>
      </dgm:t>
    </dgm:pt>
    <dgm:pt modelId="{AC0B1313-55D9-4363-A6BD-028CC4FFE1B7}" type="sibTrans" cxnId="{A4A90E6F-CDA9-4305-A380-0A0F759509C0}">
      <dgm:prSet/>
      <dgm:spPr/>
      <dgm:t>
        <a:bodyPr/>
        <a:lstStyle/>
        <a:p>
          <a:endParaRPr lang="en-US"/>
        </a:p>
      </dgm:t>
    </dgm:pt>
    <dgm:pt modelId="{F55FD3AF-17F3-4CEA-8937-3B55E98FD0B5}">
      <dgm:prSet phldrT="[Text]"/>
      <dgm:spPr/>
      <dgm:t>
        <a:bodyPr/>
        <a:lstStyle/>
        <a:p>
          <a:r>
            <a:rPr lang="en-US" dirty="0" smtClean="0"/>
            <a:t>Cohort Meeting</a:t>
          </a:r>
          <a:endParaRPr lang="en-US" dirty="0"/>
        </a:p>
      </dgm:t>
    </dgm:pt>
    <dgm:pt modelId="{AF3CB370-FE67-48F0-8223-555EB665D434}" type="parTrans" cxnId="{D030B493-62A0-4EAD-A945-D09D93EF338F}">
      <dgm:prSet/>
      <dgm:spPr/>
      <dgm:t>
        <a:bodyPr/>
        <a:lstStyle/>
        <a:p>
          <a:endParaRPr lang="en-US"/>
        </a:p>
      </dgm:t>
    </dgm:pt>
    <dgm:pt modelId="{526D8532-FD71-4E9F-A269-8B33FDC9E52A}" type="sibTrans" cxnId="{D030B493-62A0-4EAD-A945-D09D93EF338F}">
      <dgm:prSet/>
      <dgm:spPr/>
      <dgm:t>
        <a:bodyPr/>
        <a:lstStyle/>
        <a:p>
          <a:endParaRPr lang="en-US"/>
        </a:p>
      </dgm:t>
    </dgm:pt>
    <dgm:pt modelId="{0C90B971-45B7-474A-92FB-3B3BA200936B}">
      <dgm:prSet phldrT="[Text]" custT="1"/>
      <dgm:spPr/>
      <dgm:t>
        <a:bodyPr/>
        <a:lstStyle/>
        <a:p>
          <a:r>
            <a:rPr lang="en-US" sz="3600" dirty="0" smtClean="0"/>
            <a:t>April</a:t>
          </a:r>
          <a:endParaRPr lang="en-US" sz="5100" dirty="0"/>
        </a:p>
      </dgm:t>
    </dgm:pt>
    <dgm:pt modelId="{8203B42F-1C9E-4500-970A-93952FF1673B}" type="parTrans" cxnId="{EE70268C-AF38-4205-8C69-11A747871F6C}">
      <dgm:prSet/>
      <dgm:spPr/>
      <dgm:t>
        <a:bodyPr/>
        <a:lstStyle/>
        <a:p>
          <a:endParaRPr lang="en-US"/>
        </a:p>
      </dgm:t>
    </dgm:pt>
    <dgm:pt modelId="{1773B0FE-1EC4-4D8C-9DF6-F5243D61856B}" type="sibTrans" cxnId="{EE70268C-AF38-4205-8C69-11A747871F6C}">
      <dgm:prSet/>
      <dgm:spPr/>
      <dgm:t>
        <a:bodyPr/>
        <a:lstStyle/>
        <a:p>
          <a:endParaRPr lang="en-US"/>
        </a:p>
      </dgm:t>
    </dgm:pt>
    <dgm:pt modelId="{8BA48D03-AE49-489B-B4C7-1AAB104B7A27}">
      <dgm:prSet phldrT="[Text]"/>
      <dgm:spPr/>
      <dgm:t>
        <a:bodyPr/>
        <a:lstStyle/>
        <a:p>
          <a:r>
            <a:rPr lang="en-US" dirty="0" smtClean="0"/>
            <a:t>Independent Supervised Teaching / Co-Planning/Teaching</a:t>
          </a:r>
          <a:endParaRPr lang="en-US" dirty="0"/>
        </a:p>
      </dgm:t>
    </dgm:pt>
    <dgm:pt modelId="{A3B9130A-8810-41E0-9456-B17900D9F314}" type="parTrans" cxnId="{61EE324B-AB1F-42F1-A325-7579B36E6A91}">
      <dgm:prSet/>
      <dgm:spPr/>
      <dgm:t>
        <a:bodyPr/>
        <a:lstStyle/>
        <a:p>
          <a:endParaRPr lang="en-US"/>
        </a:p>
      </dgm:t>
    </dgm:pt>
    <dgm:pt modelId="{5577F6C0-D5E1-4105-826D-C74C75858B6D}" type="sibTrans" cxnId="{61EE324B-AB1F-42F1-A325-7579B36E6A91}">
      <dgm:prSet/>
      <dgm:spPr/>
      <dgm:t>
        <a:bodyPr/>
        <a:lstStyle/>
        <a:p>
          <a:endParaRPr lang="en-US"/>
        </a:p>
      </dgm:t>
    </dgm:pt>
    <dgm:pt modelId="{4808B0F7-BB0E-4CDE-876E-98743B0CBABC}">
      <dgm:prSet phldrT="[Text]"/>
      <dgm:spPr/>
      <dgm:t>
        <a:bodyPr/>
        <a:lstStyle/>
        <a:p>
          <a:r>
            <a:rPr lang="en-US" dirty="0" smtClean="0"/>
            <a:t>Teacher Education Career Fair 4-3</a:t>
          </a:r>
          <a:endParaRPr lang="en-US" dirty="0"/>
        </a:p>
      </dgm:t>
    </dgm:pt>
    <dgm:pt modelId="{4F641AF5-F33D-4641-A040-964397F49454}" type="parTrans" cxnId="{D9C2E296-A12E-478D-A190-86DE62ABCB51}">
      <dgm:prSet/>
      <dgm:spPr/>
      <dgm:t>
        <a:bodyPr/>
        <a:lstStyle/>
        <a:p>
          <a:endParaRPr lang="en-US"/>
        </a:p>
      </dgm:t>
    </dgm:pt>
    <dgm:pt modelId="{18432F56-C1D2-4F76-B9E2-D1CA233C38EC}" type="sibTrans" cxnId="{D9C2E296-A12E-478D-A190-86DE62ABCB51}">
      <dgm:prSet/>
      <dgm:spPr/>
      <dgm:t>
        <a:bodyPr/>
        <a:lstStyle/>
        <a:p>
          <a:endParaRPr lang="en-US"/>
        </a:p>
      </dgm:t>
    </dgm:pt>
    <dgm:pt modelId="{582E6FC5-3D42-4D3C-B095-F612AFC9CD09}">
      <dgm:prSet phldrT="[Text]"/>
      <dgm:spPr/>
      <dgm:t>
        <a:bodyPr/>
        <a:lstStyle/>
        <a:p>
          <a:r>
            <a:rPr lang="en-US" dirty="0" smtClean="0"/>
            <a:t>Independent Supervised Teaching</a:t>
          </a:r>
          <a:endParaRPr lang="en-US" dirty="0"/>
        </a:p>
      </dgm:t>
    </dgm:pt>
    <dgm:pt modelId="{68D57ED4-E458-4952-B80F-71D282A85829}" type="parTrans" cxnId="{6E5264FA-826D-4A01-8FAE-A9AD44F27759}">
      <dgm:prSet/>
      <dgm:spPr/>
      <dgm:t>
        <a:bodyPr/>
        <a:lstStyle/>
        <a:p>
          <a:endParaRPr lang="en-US"/>
        </a:p>
      </dgm:t>
    </dgm:pt>
    <dgm:pt modelId="{27FFBE9F-4BE5-4800-95F2-7AD6137D148C}" type="sibTrans" cxnId="{6E5264FA-826D-4A01-8FAE-A9AD44F27759}">
      <dgm:prSet/>
      <dgm:spPr/>
      <dgm:t>
        <a:bodyPr/>
        <a:lstStyle/>
        <a:p>
          <a:endParaRPr lang="en-US"/>
        </a:p>
      </dgm:t>
    </dgm:pt>
    <dgm:pt modelId="{F0CDF2B9-9A89-4DE6-9EB3-F8C9E9042735}">
      <dgm:prSet phldrT="[Text]"/>
      <dgm:spPr/>
      <dgm:t>
        <a:bodyPr/>
        <a:lstStyle/>
        <a:p>
          <a:r>
            <a:rPr lang="en-US" dirty="0" smtClean="0"/>
            <a:t>Cohort Meeting</a:t>
          </a:r>
          <a:endParaRPr lang="en-US" dirty="0"/>
        </a:p>
      </dgm:t>
    </dgm:pt>
    <dgm:pt modelId="{D0923988-26F1-4FFD-B4D8-8EF096299A44}" type="parTrans" cxnId="{90844DBD-EBB0-4A3E-8D41-4AADC8E45E9F}">
      <dgm:prSet/>
      <dgm:spPr/>
      <dgm:t>
        <a:bodyPr/>
        <a:lstStyle/>
        <a:p>
          <a:endParaRPr lang="en-US"/>
        </a:p>
      </dgm:t>
    </dgm:pt>
    <dgm:pt modelId="{5786C86A-0EDF-44BE-9C8A-E8CF1ED173FC}" type="sibTrans" cxnId="{90844DBD-EBB0-4A3E-8D41-4AADC8E45E9F}">
      <dgm:prSet/>
      <dgm:spPr/>
      <dgm:t>
        <a:bodyPr/>
        <a:lstStyle/>
        <a:p>
          <a:endParaRPr lang="en-US"/>
        </a:p>
      </dgm:t>
    </dgm:pt>
    <dgm:pt modelId="{F5BD2F98-85F9-4746-855F-D1F4E1B8B2AC}">
      <dgm:prSet phldrT="[Text]"/>
      <dgm:spPr/>
      <dgm:t>
        <a:bodyPr/>
        <a:lstStyle/>
        <a:p>
          <a:r>
            <a:rPr lang="en-US" dirty="0" smtClean="0"/>
            <a:t>Out of Area Placement</a:t>
          </a:r>
          <a:endParaRPr lang="en-US" dirty="0"/>
        </a:p>
      </dgm:t>
    </dgm:pt>
    <dgm:pt modelId="{2502931C-F282-4272-BDB4-DDB7EB4AC732}" type="parTrans" cxnId="{8D6E09E8-84FC-4745-8D47-0A67F17267BB}">
      <dgm:prSet/>
      <dgm:spPr/>
      <dgm:t>
        <a:bodyPr/>
        <a:lstStyle/>
        <a:p>
          <a:endParaRPr lang="en-US"/>
        </a:p>
      </dgm:t>
    </dgm:pt>
    <dgm:pt modelId="{4CE464DA-5D5C-4ACE-B6C8-3B61746369D2}" type="sibTrans" cxnId="{8D6E09E8-84FC-4745-8D47-0A67F17267BB}">
      <dgm:prSet/>
      <dgm:spPr/>
      <dgm:t>
        <a:bodyPr/>
        <a:lstStyle/>
        <a:p>
          <a:endParaRPr lang="en-US"/>
        </a:p>
      </dgm:t>
    </dgm:pt>
    <dgm:pt modelId="{DB33F64E-8B85-4A49-989F-BF2883597737}">
      <dgm:prSet phldrT="[Text]" custT="1"/>
      <dgm:spPr/>
      <dgm:t>
        <a:bodyPr/>
        <a:lstStyle/>
        <a:p>
          <a:r>
            <a:rPr lang="en-US" sz="3600" dirty="0" smtClean="0"/>
            <a:t>May</a:t>
          </a:r>
          <a:r>
            <a:rPr lang="en-US" sz="4600" dirty="0" smtClean="0"/>
            <a:t> </a:t>
          </a:r>
          <a:endParaRPr lang="en-US" sz="4600" dirty="0"/>
        </a:p>
      </dgm:t>
    </dgm:pt>
    <dgm:pt modelId="{3C763754-C151-49C5-8F9C-89B3CB8B2F40}" type="parTrans" cxnId="{0977C271-7B19-4EE8-8C8D-C05F1335B0C5}">
      <dgm:prSet/>
      <dgm:spPr/>
      <dgm:t>
        <a:bodyPr/>
        <a:lstStyle/>
        <a:p>
          <a:endParaRPr lang="en-US"/>
        </a:p>
      </dgm:t>
    </dgm:pt>
    <dgm:pt modelId="{4B513018-48E7-44C7-8AA1-1B60A7307944}" type="sibTrans" cxnId="{0977C271-7B19-4EE8-8C8D-C05F1335B0C5}">
      <dgm:prSet/>
      <dgm:spPr/>
      <dgm:t>
        <a:bodyPr/>
        <a:lstStyle/>
        <a:p>
          <a:endParaRPr lang="en-US"/>
        </a:p>
      </dgm:t>
    </dgm:pt>
    <dgm:pt modelId="{5FD8D8A4-1C1E-410A-BBA2-D9D9769F86B8}">
      <dgm:prSet phldrT="[Text]"/>
      <dgm:spPr/>
      <dgm:t>
        <a:bodyPr/>
        <a:lstStyle/>
        <a:p>
          <a:r>
            <a:rPr lang="en-US" dirty="0" smtClean="0"/>
            <a:t>Observing Other Classes</a:t>
          </a:r>
          <a:endParaRPr lang="en-US" dirty="0"/>
        </a:p>
      </dgm:t>
    </dgm:pt>
    <dgm:pt modelId="{C5387CAE-47DE-42D7-B0EC-7081F8FB83B1}" type="parTrans" cxnId="{F16AA9F2-ABBC-4F30-AE74-8251C6BDCB32}">
      <dgm:prSet/>
      <dgm:spPr/>
      <dgm:t>
        <a:bodyPr/>
        <a:lstStyle/>
        <a:p>
          <a:endParaRPr lang="en-US"/>
        </a:p>
      </dgm:t>
    </dgm:pt>
    <dgm:pt modelId="{6766282C-140C-4748-AE9E-201B175F8573}" type="sibTrans" cxnId="{F16AA9F2-ABBC-4F30-AE74-8251C6BDCB32}">
      <dgm:prSet/>
      <dgm:spPr/>
      <dgm:t>
        <a:bodyPr/>
        <a:lstStyle/>
        <a:p>
          <a:endParaRPr lang="en-US"/>
        </a:p>
      </dgm:t>
    </dgm:pt>
    <dgm:pt modelId="{6E1FC15A-C3EC-4E9C-B9F0-FB807BC65844}">
      <dgm:prSet phldrT="[Text]"/>
      <dgm:spPr/>
      <dgm:t>
        <a:bodyPr/>
        <a:lstStyle/>
        <a:p>
          <a:r>
            <a:rPr lang="en-US" dirty="0" smtClean="0"/>
            <a:t>Cohort Meeting</a:t>
          </a:r>
          <a:endParaRPr lang="en-US" dirty="0"/>
        </a:p>
      </dgm:t>
    </dgm:pt>
    <dgm:pt modelId="{E0E3065C-D50A-4056-9A2E-BE17E53C1639}" type="parTrans" cxnId="{6047F0CF-11FC-4CAF-8D54-2A6A429701C5}">
      <dgm:prSet/>
      <dgm:spPr/>
      <dgm:t>
        <a:bodyPr/>
        <a:lstStyle/>
        <a:p>
          <a:endParaRPr lang="en-US"/>
        </a:p>
      </dgm:t>
    </dgm:pt>
    <dgm:pt modelId="{50026904-2A06-4AE2-942A-AA1723432EB3}" type="sibTrans" cxnId="{6047F0CF-11FC-4CAF-8D54-2A6A429701C5}">
      <dgm:prSet/>
      <dgm:spPr/>
      <dgm:t>
        <a:bodyPr/>
        <a:lstStyle/>
        <a:p>
          <a:endParaRPr lang="en-US"/>
        </a:p>
      </dgm:t>
    </dgm:pt>
    <dgm:pt modelId="{6183E879-3228-40E4-8191-5B39638A5DE4}">
      <dgm:prSet/>
      <dgm:spPr/>
      <dgm:t>
        <a:bodyPr/>
        <a:lstStyle/>
        <a:p>
          <a:r>
            <a:rPr lang="en-US" dirty="0" smtClean="0"/>
            <a:t>Co-Planning/</a:t>
          </a:r>
        </a:p>
        <a:p>
          <a:r>
            <a:rPr lang="en-US" dirty="0" smtClean="0"/>
            <a:t> Co-Teaching</a:t>
          </a:r>
          <a:endParaRPr lang="en-US" dirty="0"/>
        </a:p>
      </dgm:t>
    </dgm:pt>
    <dgm:pt modelId="{E97E2124-4F91-4916-8476-7DC44298F970}" type="parTrans" cxnId="{23A1B510-D7F1-444C-A978-E28E56986F3C}">
      <dgm:prSet/>
      <dgm:spPr/>
      <dgm:t>
        <a:bodyPr/>
        <a:lstStyle/>
        <a:p>
          <a:endParaRPr lang="en-US"/>
        </a:p>
      </dgm:t>
    </dgm:pt>
    <dgm:pt modelId="{914770D8-B7ED-458B-AAB2-89D91E065F11}" type="sibTrans" cxnId="{23A1B510-D7F1-444C-A978-E28E56986F3C}">
      <dgm:prSet/>
      <dgm:spPr/>
      <dgm:t>
        <a:bodyPr/>
        <a:lstStyle/>
        <a:p>
          <a:endParaRPr lang="en-US"/>
        </a:p>
      </dgm:t>
    </dgm:pt>
    <dgm:pt modelId="{8298BAD2-F1CE-48F7-AF98-A30EB099D69C}" type="pres">
      <dgm:prSet presAssocID="{CAF00B55-7925-467F-BBDC-B8EA14AF29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214CBF-6D65-41B0-B8F5-1577CAAD6D5B}" type="pres">
      <dgm:prSet presAssocID="{DF2FA12D-7826-47BB-8091-81FAE5ECC4C5}" presName="root" presStyleCnt="0"/>
      <dgm:spPr/>
    </dgm:pt>
    <dgm:pt modelId="{1F1C2F1C-067C-4E1B-8458-90E6DC8885AC}" type="pres">
      <dgm:prSet presAssocID="{DF2FA12D-7826-47BB-8091-81FAE5ECC4C5}" presName="rootComposite" presStyleCnt="0"/>
      <dgm:spPr/>
    </dgm:pt>
    <dgm:pt modelId="{02B3DDB8-E2D5-414E-A1A5-5C38492FBC23}" type="pres">
      <dgm:prSet presAssocID="{DF2FA12D-7826-47BB-8091-81FAE5ECC4C5}" presName="rootText" presStyleLbl="node1" presStyleIdx="0" presStyleCnt="3" custScaleX="82035" custScaleY="76143" custLinFactNeighborX="53229" custLinFactNeighborY="-348"/>
      <dgm:spPr/>
      <dgm:t>
        <a:bodyPr/>
        <a:lstStyle/>
        <a:p>
          <a:endParaRPr lang="en-US"/>
        </a:p>
      </dgm:t>
    </dgm:pt>
    <dgm:pt modelId="{1AE6D447-87D4-445A-9F65-1F0B76D145B1}" type="pres">
      <dgm:prSet presAssocID="{DF2FA12D-7826-47BB-8091-81FAE5ECC4C5}" presName="rootConnector" presStyleLbl="node1" presStyleIdx="0" presStyleCnt="3"/>
      <dgm:spPr/>
      <dgm:t>
        <a:bodyPr/>
        <a:lstStyle/>
        <a:p>
          <a:endParaRPr lang="en-US"/>
        </a:p>
      </dgm:t>
    </dgm:pt>
    <dgm:pt modelId="{06B0E2BB-B682-4C76-81F2-A25CA3BAF786}" type="pres">
      <dgm:prSet presAssocID="{DF2FA12D-7826-47BB-8091-81FAE5ECC4C5}" presName="childShape" presStyleCnt="0"/>
      <dgm:spPr/>
    </dgm:pt>
    <dgm:pt modelId="{0956A45E-9F43-43D8-9768-D417B92E8E2A}" type="pres">
      <dgm:prSet presAssocID="{30F590DF-39C1-4058-AAAA-9DE36204DF6B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E47E3915-BCD6-4133-9605-4AA41C292CCB}" type="pres">
      <dgm:prSet presAssocID="{66752EF4-5B32-4769-ACB3-FDC1FFF70BBC}" presName="childText" presStyleLbl="bgAcc1" presStyleIdx="0" presStyleCnt="10" custScaleY="79981" custLinFactNeighborX="62782" custLinFactNeighborY="-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3A0A1-A6F6-4BA5-B9D6-FB47EA0B6495}" type="pres">
      <dgm:prSet presAssocID="{68D57ED4-E458-4952-B80F-71D282A85829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C7AF6240-4B30-4BA5-9AEC-A6FA8E8071C0}" type="pres">
      <dgm:prSet presAssocID="{582E6FC5-3D42-4D3C-B095-F612AFC9CD09}" presName="childText" presStyleLbl="bgAcc1" presStyleIdx="1" presStyleCnt="10" custScaleX="92278" custScaleY="77844" custLinFactNeighborX="64718" custLinFactNeighborY="-4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AFFB-90E5-4B36-AA19-64741F156DF1}" type="pres">
      <dgm:prSet presAssocID="{AF3CB370-FE67-48F0-8223-555EB665D434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D78066AF-DED3-4D7E-ABDA-6B660D1256F5}" type="pres">
      <dgm:prSet presAssocID="{F55FD3AF-17F3-4CEA-8937-3B55E98FD0B5}" presName="childText" presStyleLbl="bgAcc1" presStyleIdx="2" presStyleCnt="10" custScaleX="93201" custScaleY="82687" custLinFactNeighborX="65440" custLinFactNeighborY="-11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5B7FB-9E4D-4835-9D3B-F1BBB79EB14E}" type="pres">
      <dgm:prSet presAssocID="{0C90B971-45B7-474A-92FB-3B3BA200936B}" presName="root" presStyleCnt="0"/>
      <dgm:spPr/>
    </dgm:pt>
    <dgm:pt modelId="{BE0C66FC-CB51-4B0D-868D-C44B31758657}" type="pres">
      <dgm:prSet presAssocID="{0C90B971-45B7-474A-92FB-3B3BA200936B}" presName="rootComposite" presStyleCnt="0"/>
      <dgm:spPr/>
    </dgm:pt>
    <dgm:pt modelId="{B222276A-2F31-49CC-9757-AE3B7BAA5862}" type="pres">
      <dgm:prSet presAssocID="{0C90B971-45B7-474A-92FB-3B3BA200936B}" presName="rootText" presStyleLbl="node1" presStyleIdx="1" presStyleCnt="3" custScaleX="96558" custScaleY="80831" custLinFactNeighborX="43143" custLinFactNeighborY="-2800"/>
      <dgm:spPr/>
      <dgm:t>
        <a:bodyPr/>
        <a:lstStyle/>
        <a:p>
          <a:endParaRPr lang="en-US"/>
        </a:p>
      </dgm:t>
    </dgm:pt>
    <dgm:pt modelId="{0ADAF6E2-0C97-4809-AF85-E7DF93FA9EB1}" type="pres">
      <dgm:prSet presAssocID="{0C90B971-45B7-474A-92FB-3B3BA200936B}" presName="rootConnector" presStyleLbl="node1" presStyleIdx="1" presStyleCnt="3"/>
      <dgm:spPr/>
      <dgm:t>
        <a:bodyPr/>
        <a:lstStyle/>
        <a:p>
          <a:endParaRPr lang="en-US"/>
        </a:p>
      </dgm:t>
    </dgm:pt>
    <dgm:pt modelId="{862C635C-C110-437C-8055-6264699DCB88}" type="pres">
      <dgm:prSet presAssocID="{0C90B971-45B7-474A-92FB-3B3BA200936B}" presName="childShape" presStyleCnt="0"/>
      <dgm:spPr/>
    </dgm:pt>
    <dgm:pt modelId="{664A90B0-FCA2-4248-B3E1-DBD3A2195492}" type="pres">
      <dgm:prSet presAssocID="{A3B9130A-8810-41E0-9456-B17900D9F314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B3DED2AD-630B-49C1-85A8-4C5C2EA96149}" type="pres">
      <dgm:prSet presAssocID="{8BA48D03-AE49-489B-B4C7-1AAB104B7A27}" presName="childText" presStyleLbl="bgAcc1" presStyleIdx="3" presStyleCnt="10" custLinFactNeighborX="51223" custLinFactNeighborY="-1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59951-3ECA-44F9-B1DC-0BB45193DA67}" type="pres">
      <dgm:prSet presAssocID="{4F641AF5-F33D-4641-A040-964397F49454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0E8D2E1A-2CAE-4A04-87FB-54F7116ACABC}" type="pres">
      <dgm:prSet presAssocID="{4808B0F7-BB0E-4CDE-876E-98743B0CBABC}" presName="childText" presStyleLbl="bgAcc1" presStyleIdx="4" presStyleCnt="10" custScaleX="85460" custScaleY="77284" custLinFactNeighborX="52123" custLinFactNeighborY="-27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C7235-0EDB-4604-B7AD-45FC7B1770BB}" type="pres">
      <dgm:prSet presAssocID="{D0923988-26F1-4FFD-B4D8-8EF096299A44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3C6ACC6E-863D-464E-B8AE-FD44F6077697}" type="pres">
      <dgm:prSet presAssocID="{F0CDF2B9-9A89-4DE6-9EB3-F8C9E9042735}" presName="childText" presStyleLbl="bgAcc1" presStyleIdx="5" presStyleCnt="10" custScaleX="87031" custScaleY="78588" custLinFactNeighborX="52193" custLinFactNeighborY="-40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9C71-A2A4-455A-BC49-BB71D2641ADE}" type="pres">
      <dgm:prSet presAssocID="{2502931C-F282-4272-BDB4-DDB7EB4AC732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833DE2DD-77DC-4642-B507-978624F2E69E}" type="pres">
      <dgm:prSet presAssocID="{F5BD2F98-85F9-4746-855F-D1F4E1B8B2AC}" presName="childText" presStyleLbl="bgAcc1" presStyleIdx="6" presStyleCnt="10" custScaleX="90966" custScaleY="75107" custLinFactNeighborX="49414" custLinFactNeighborY="-5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EF74D-D2A1-44BB-B612-13B801DCDAF5}" type="pres">
      <dgm:prSet presAssocID="{DB33F64E-8B85-4A49-989F-BF2883597737}" presName="root" presStyleCnt="0"/>
      <dgm:spPr/>
    </dgm:pt>
    <dgm:pt modelId="{E7E79143-2450-4203-BCA3-EC7170627B2E}" type="pres">
      <dgm:prSet presAssocID="{DB33F64E-8B85-4A49-989F-BF2883597737}" presName="rootComposite" presStyleCnt="0"/>
      <dgm:spPr/>
    </dgm:pt>
    <dgm:pt modelId="{A79E47B4-FFDD-4CDA-BF80-ADB699841961}" type="pres">
      <dgm:prSet presAssocID="{DB33F64E-8B85-4A49-989F-BF2883597737}" presName="rootText" presStyleLbl="node1" presStyleIdx="2" presStyleCnt="3" custScaleX="85161" custScaleY="77907" custLinFactNeighborX="36212" custLinFactNeighborY="-243"/>
      <dgm:spPr/>
      <dgm:t>
        <a:bodyPr/>
        <a:lstStyle/>
        <a:p>
          <a:endParaRPr lang="en-US"/>
        </a:p>
      </dgm:t>
    </dgm:pt>
    <dgm:pt modelId="{F86794CB-DAF0-4056-BA2D-8C73838BD03D}" type="pres">
      <dgm:prSet presAssocID="{DB33F64E-8B85-4A49-989F-BF2883597737}" presName="rootConnector" presStyleLbl="node1" presStyleIdx="2" presStyleCnt="3"/>
      <dgm:spPr/>
      <dgm:t>
        <a:bodyPr/>
        <a:lstStyle/>
        <a:p>
          <a:endParaRPr lang="en-US"/>
        </a:p>
      </dgm:t>
    </dgm:pt>
    <dgm:pt modelId="{E2584890-07AB-495A-91AB-CADF8646AF51}" type="pres">
      <dgm:prSet presAssocID="{DB33F64E-8B85-4A49-989F-BF2883597737}" presName="childShape" presStyleCnt="0"/>
      <dgm:spPr/>
    </dgm:pt>
    <dgm:pt modelId="{3BD17EE8-1C64-45CD-B43A-3D6045F29395}" type="pres">
      <dgm:prSet presAssocID="{E97E2124-4F91-4916-8476-7DC44298F970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3C1BC8D7-79DD-4925-934C-9365D756313E}" type="pres">
      <dgm:prSet presAssocID="{6183E879-3228-40E4-8191-5B39638A5DE4}" presName="childText" presStyleLbl="bgAcc1" presStyleIdx="7" presStyleCnt="10" custScaleX="94830" custScaleY="73090" custLinFactNeighborX="41877" custLinFactNeighborY="-4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4F0AD-A50A-4A4A-9459-E3EB1721EBB9}" type="pres">
      <dgm:prSet presAssocID="{C5387CAE-47DE-42D7-B0EC-7081F8FB83B1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08A9F354-6547-4149-BE23-DED2F7885E85}" type="pres">
      <dgm:prSet presAssocID="{5FD8D8A4-1C1E-410A-BBA2-D9D9769F86B8}" presName="childText" presStyleLbl="bgAcc1" presStyleIdx="8" presStyleCnt="10" custScaleX="93144" custScaleY="58218" custLinFactNeighborX="49966" custLinFactNeighborY="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D089-B327-4573-8167-B0B2DD16E5B9}" type="pres">
      <dgm:prSet presAssocID="{E0E3065C-D50A-4056-9A2E-BE17E53C1639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9148B3CE-91EE-4E9E-8096-E5110BBDC597}" type="pres">
      <dgm:prSet presAssocID="{6E1FC15A-C3EC-4E9C-B9F0-FB807BC65844}" presName="childText" presStyleLbl="bgAcc1" presStyleIdx="9" presStyleCnt="10" custScaleX="92366" custScaleY="69340" custLinFactNeighborX="48330" custLinFactNeighborY="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FCCB8-3BEA-4770-940A-C3EA6F7EAAAD}" type="presOf" srcId="{6E1FC15A-C3EC-4E9C-B9F0-FB807BC65844}" destId="{9148B3CE-91EE-4E9E-8096-E5110BBDC597}" srcOrd="0" destOrd="0" presId="urn:microsoft.com/office/officeart/2005/8/layout/hierarchy3"/>
    <dgm:cxn modelId="{9C6E4022-8C47-420C-BD68-12A8D514968E}" type="presOf" srcId="{66752EF4-5B32-4769-ACB3-FDC1FFF70BBC}" destId="{E47E3915-BCD6-4133-9605-4AA41C292CCB}" srcOrd="0" destOrd="0" presId="urn:microsoft.com/office/officeart/2005/8/layout/hierarchy3"/>
    <dgm:cxn modelId="{C0D3D5D2-4870-401E-ADB0-6449493267E1}" type="presOf" srcId="{E0E3065C-D50A-4056-9A2E-BE17E53C1639}" destId="{1FEFD089-B327-4573-8167-B0B2DD16E5B9}" srcOrd="0" destOrd="0" presId="urn:microsoft.com/office/officeart/2005/8/layout/hierarchy3"/>
    <dgm:cxn modelId="{A4A90E6F-CDA9-4305-A380-0A0F759509C0}" srcId="{DF2FA12D-7826-47BB-8091-81FAE5ECC4C5}" destId="{66752EF4-5B32-4769-ACB3-FDC1FFF70BBC}" srcOrd="0" destOrd="0" parTransId="{30F590DF-39C1-4058-AAAA-9DE36204DF6B}" sibTransId="{AC0B1313-55D9-4363-A6BD-028CC4FFE1B7}"/>
    <dgm:cxn modelId="{6047F0CF-11FC-4CAF-8D54-2A6A429701C5}" srcId="{DB33F64E-8B85-4A49-989F-BF2883597737}" destId="{6E1FC15A-C3EC-4E9C-B9F0-FB807BC65844}" srcOrd="2" destOrd="0" parTransId="{E0E3065C-D50A-4056-9A2E-BE17E53C1639}" sibTransId="{50026904-2A06-4AE2-942A-AA1723432EB3}"/>
    <dgm:cxn modelId="{8D6E09E8-84FC-4745-8D47-0A67F17267BB}" srcId="{0C90B971-45B7-474A-92FB-3B3BA200936B}" destId="{F5BD2F98-85F9-4746-855F-D1F4E1B8B2AC}" srcOrd="3" destOrd="0" parTransId="{2502931C-F282-4272-BDB4-DDB7EB4AC732}" sibTransId="{4CE464DA-5D5C-4ACE-B6C8-3B61746369D2}"/>
    <dgm:cxn modelId="{80D2B2AA-670F-45AB-A726-BA5125CBD931}" type="presOf" srcId="{F5BD2F98-85F9-4746-855F-D1F4E1B8B2AC}" destId="{833DE2DD-77DC-4642-B507-978624F2E69E}" srcOrd="0" destOrd="0" presId="urn:microsoft.com/office/officeart/2005/8/layout/hierarchy3"/>
    <dgm:cxn modelId="{1DCAC18C-9A14-4EC3-8397-4D42A9F961B7}" type="presOf" srcId="{4F641AF5-F33D-4641-A040-964397F49454}" destId="{05159951-3ECA-44F9-B1DC-0BB45193DA67}" srcOrd="0" destOrd="0" presId="urn:microsoft.com/office/officeart/2005/8/layout/hierarchy3"/>
    <dgm:cxn modelId="{F16AA9F2-ABBC-4F30-AE74-8251C6BDCB32}" srcId="{DB33F64E-8B85-4A49-989F-BF2883597737}" destId="{5FD8D8A4-1C1E-410A-BBA2-D9D9769F86B8}" srcOrd="1" destOrd="0" parTransId="{C5387CAE-47DE-42D7-B0EC-7081F8FB83B1}" sibTransId="{6766282C-140C-4748-AE9E-201B175F8573}"/>
    <dgm:cxn modelId="{A754F178-BC03-4AEF-8114-DF5E687A7AF0}" type="presOf" srcId="{CAF00B55-7925-467F-BBDC-B8EA14AF297D}" destId="{8298BAD2-F1CE-48F7-AF98-A30EB099D69C}" srcOrd="0" destOrd="0" presId="urn:microsoft.com/office/officeart/2005/8/layout/hierarchy3"/>
    <dgm:cxn modelId="{8EF0D396-3437-43AF-9A0B-8C7A937AD405}" type="presOf" srcId="{68D57ED4-E458-4952-B80F-71D282A85829}" destId="{AB13A0A1-A6F6-4BA5-B9D6-FB47EA0B6495}" srcOrd="0" destOrd="0" presId="urn:microsoft.com/office/officeart/2005/8/layout/hierarchy3"/>
    <dgm:cxn modelId="{07FB0F3C-7D57-4447-A737-767F97C38D45}" type="presOf" srcId="{4808B0F7-BB0E-4CDE-876E-98743B0CBABC}" destId="{0E8D2E1A-2CAE-4A04-87FB-54F7116ACABC}" srcOrd="0" destOrd="0" presId="urn:microsoft.com/office/officeart/2005/8/layout/hierarchy3"/>
    <dgm:cxn modelId="{B0FD23F2-322C-452B-B687-A40907032F9C}" type="presOf" srcId="{DB33F64E-8B85-4A49-989F-BF2883597737}" destId="{A79E47B4-FFDD-4CDA-BF80-ADB699841961}" srcOrd="0" destOrd="0" presId="urn:microsoft.com/office/officeart/2005/8/layout/hierarchy3"/>
    <dgm:cxn modelId="{90844DBD-EBB0-4A3E-8D41-4AADC8E45E9F}" srcId="{0C90B971-45B7-474A-92FB-3B3BA200936B}" destId="{F0CDF2B9-9A89-4DE6-9EB3-F8C9E9042735}" srcOrd="2" destOrd="0" parTransId="{D0923988-26F1-4FFD-B4D8-8EF096299A44}" sibTransId="{5786C86A-0EDF-44BE-9C8A-E8CF1ED173FC}"/>
    <dgm:cxn modelId="{4DE9C57C-A870-4057-BD66-4BC437EF1F80}" type="presOf" srcId="{2502931C-F282-4272-BDB4-DDB7EB4AC732}" destId="{49C39C71-A2A4-455A-BC49-BB71D2641ADE}" srcOrd="0" destOrd="0" presId="urn:microsoft.com/office/officeart/2005/8/layout/hierarchy3"/>
    <dgm:cxn modelId="{389CDF09-0EFD-46C2-B8FF-352473D25220}" type="presOf" srcId="{F55FD3AF-17F3-4CEA-8937-3B55E98FD0B5}" destId="{D78066AF-DED3-4D7E-ABDA-6B660D1256F5}" srcOrd="0" destOrd="0" presId="urn:microsoft.com/office/officeart/2005/8/layout/hierarchy3"/>
    <dgm:cxn modelId="{E1D71799-99F1-4ECC-A07D-B9CAE9B6D5FF}" type="presOf" srcId="{DB33F64E-8B85-4A49-989F-BF2883597737}" destId="{F86794CB-DAF0-4056-BA2D-8C73838BD03D}" srcOrd="1" destOrd="0" presId="urn:microsoft.com/office/officeart/2005/8/layout/hierarchy3"/>
    <dgm:cxn modelId="{DBCACCE9-7F67-4B0D-A2EF-A96DEB441C9E}" type="presOf" srcId="{0C90B971-45B7-474A-92FB-3B3BA200936B}" destId="{0ADAF6E2-0C97-4809-AF85-E7DF93FA9EB1}" srcOrd="1" destOrd="0" presId="urn:microsoft.com/office/officeart/2005/8/layout/hierarchy3"/>
    <dgm:cxn modelId="{47728C64-8B26-4D5F-9DCC-9242A0B1BEA7}" type="presOf" srcId="{A3B9130A-8810-41E0-9456-B17900D9F314}" destId="{664A90B0-FCA2-4248-B3E1-DBD3A2195492}" srcOrd="0" destOrd="0" presId="urn:microsoft.com/office/officeart/2005/8/layout/hierarchy3"/>
    <dgm:cxn modelId="{8512AEBB-52AE-4981-840E-8D60AB74B3DA}" type="presOf" srcId="{DF2FA12D-7826-47BB-8091-81FAE5ECC4C5}" destId="{1AE6D447-87D4-445A-9F65-1F0B76D145B1}" srcOrd="1" destOrd="0" presId="urn:microsoft.com/office/officeart/2005/8/layout/hierarchy3"/>
    <dgm:cxn modelId="{77B60D01-5EB8-4C4A-ADFA-E5AFF749B942}" type="presOf" srcId="{8BA48D03-AE49-489B-B4C7-1AAB104B7A27}" destId="{B3DED2AD-630B-49C1-85A8-4C5C2EA96149}" srcOrd="0" destOrd="0" presId="urn:microsoft.com/office/officeart/2005/8/layout/hierarchy3"/>
    <dgm:cxn modelId="{EE70268C-AF38-4205-8C69-11A747871F6C}" srcId="{CAF00B55-7925-467F-BBDC-B8EA14AF297D}" destId="{0C90B971-45B7-474A-92FB-3B3BA200936B}" srcOrd="1" destOrd="0" parTransId="{8203B42F-1C9E-4500-970A-93952FF1673B}" sibTransId="{1773B0FE-1EC4-4D8C-9DF6-F5243D61856B}"/>
    <dgm:cxn modelId="{DC2703CF-A879-42C7-B465-F19AE79060CC}" type="presOf" srcId="{5FD8D8A4-1C1E-410A-BBA2-D9D9769F86B8}" destId="{08A9F354-6547-4149-BE23-DED2F7885E85}" srcOrd="0" destOrd="0" presId="urn:microsoft.com/office/officeart/2005/8/layout/hierarchy3"/>
    <dgm:cxn modelId="{72A17465-16D9-4C83-9369-78F6887F57A7}" type="presOf" srcId="{AF3CB370-FE67-48F0-8223-555EB665D434}" destId="{31F7AFFB-90E5-4B36-AA19-64741F156DF1}" srcOrd="0" destOrd="0" presId="urn:microsoft.com/office/officeart/2005/8/layout/hierarchy3"/>
    <dgm:cxn modelId="{D9C2E296-A12E-478D-A190-86DE62ABCB51}" srcId="{0C90B971-45B7-474A-92FB-3B3BA200936B}" destId="{4808B0F7-BB0E-4CDE-876E-98743B0CBABC}" srcOrd="1" destOrd="0" parTransId="{4F641AF5-F33D-4641-A040-964397F49454}" sibTransId="{18432F56-C1D2-4F76-B9E2-D1CA233C38EC}"/>
    <dgm:cxn modelId="{54F4304B-FF20-408D-BD52-BF56BD8336FD}" type="presOf" srcId="{C5387CAE-47DE-42D7-B0EC-7081F8FB83B1}" destId="{F054F0AD-A50A-4A4A-9459-E3EB1721EBB9}" srcOrd="0" destOrd="0" presId="urn:microsoft.com/office/officeart/2005/8/layout/hierarchy3"/>
    <dgm:cxn modelId="{6E5264FA-826D-4A01-8FAE-A9AD44F27759}" srcId="{DF2FA12D-7826-47BB-8091-81FAE5ECC4C5}" destId="{582E6FC5-3D42-4D3C-B095-F612AFC9CD09}" srcOrd="1" destOrd="0" parTransId="{68D57ED4-E458-4952-B80F-71D282A85829}" sibTransId="{27FFBE9F-4BE5-4800-95F2-7AD6137D148C}"/>
    <dgm:cxn modelId="{B07A5A49-B8BC-4D2D-BA03-131BCBA3C87F}" type="presOf" srcId="{E97E2124-4F91-4916-8476-7DC44298F970}" destId="{3BD17EE8-1C64-45CD-B43A-3D6045F29395}" srcOrd="0" destOrd="0" presId="urn:microsoft.com/office/officeart/2005/8/layout/hierarchy3"/>
    <dgm:cxn modelId="{EDF64111-64A7-48FA-B7FA-351DA836D70F}" type="presOf" srcId="{6183E879-3228-40E4-8191-5B39638A5DE4}" destId="{3C1BC8D7-79DD-4925-934C-9365D756313E}" srcOrd="0" destOrd="0" presId="urn:microsoft.com/office/officeart/2005/8/layout/hierarchy3"/>
    <dgm:cxn modelId="{0977C271-7B19-4EE8-8C8D-C05F1335B0C5}" srcId="{CAF00B55-7925-467F-BBDC-B8EA14AF297D}" destId="{DB33F64E-8B85-4A49-989F-BF2883597737}" srcOrd="2" destOrd="0" parTransId="{3C763754-C151-49C5-8F9C-89B3CB8B2F40}" sibTransId="{4B513018-48E7-44C7-8AA1-1B60A7307944}"/>
    <dgm:cxn modelId="{72C13876-6BE4-4FD2-B56C-DB611C6E05B7}" srcId="{CAF00B55-7925-467F-BBDC-B8EA14AF297D}" destId="{DF2FA12D-7826-47BB-8091-81FAE5ECC4C5}" srcOrd="0" destOrd="0" parTransId="{CB6DF4CB-D250-40C6-901C-AFC7B2EC763F}" sibTransId="{18EC88CD-8344-4AC4-9797-40ED63B25C18}"/>
    <dgm:cxn modelId="{353B976E-24D3-419F-AFDD-AE74A40CDF89}" type="presOf" srcId="{0C90B971-45B7-474A-92FB-3B3BA200936B}" destId="{B222276A-2F31-49CC-9757-AE3B7BAA5862}" srcOrd="0" destOrd="0" presId="urn:microsoft.com/office/officeart/2005/8/layout/hierarchy3"/>
    <dgm:cxn modelId="{C80E17B9-A03B-4C6B-9E0E-9BC34BEDFD84}" type="presOf" srcId="{DF2FA12D-7826-47BB-8091-81FAE5ECC4C5}" destId="{02B3DDB8-E2D5-414E-A1A5-5C38492FBC23}" srcOrd="0" destOrd="0" presId="urn:microsoft.com/office/officeart/2005/8/layout/hierarchy3"/>
    <dgm:cxn modelId="{23A1B510-D7F1-444C-A978-E28E56986F3C}" srcId="{DB33F64E-8B85-4A49-989F-BF2883597737}" destId="{6183E879-3228-40E4-8191-5B39638A5DE4}" srcOrd="0" destOrd="0" parTransId="{E97E2124-4F91-4916-8476-7DC44298F970}" sibTransId="{914770D8-B7ED-458B-AAB2-89D91E065F11}"/>
    <dgm:cxn modelId="{E683EFC0-DD41-43BE-8F5C-BC8546E289AF}" type="presOf" srcId="{D0923988-26F1-4FFD-B4D8-8EF096299A44}" destId="{578C7235-0EDB-4604-B7AD-45FC7B1770BB}" srcOrd="0" destOrd="0" presId="urn:microsoft.com/office/officeart/2005/8/layout/hierarchy3"/>
    <dgm:cxn modelId="{68FFE6CA-9072-4FC9-893F-43AC261C9018}" type="presOf" srcId="{F0CDF2B9-9A89-4DE6-9EB3-F8C9E9042735}" destId="{3C6ACC6E-863D-464E-B8AE-FD44F6077697}" srcOrd="0" destOrd="0" presId="urn:microsoft.com/office/officeart/2005/8/layout/hierarchy3"/>
    <dgm:cxn modelId="{6E1D71EA-0DF8-4D95-BA9C-72CE88824DA0}" type="presOf" srcId="{582E6FC5-3D42-4D3C-B095-F612AFC9CD09}" destId="{C7AF6240-4B30-4BA5-9AEC-A6FA8E8071C0}" srcOrd="0" destOrd="0" presId="urn:microsoft.com/office/officeart/2005/8/layout/hierarchy3"/>
    <dgm:cxn modelId="{61EE324B-AB1F-42F1-A325-7579B36E6A91}" srcId="{0C90B971-45B7-474A-92FB-3B3BA200936B}" destId="{8BA48D03-AE49-489B-B4C7-1AAB104B7A27}" srcOrd="0" destOrd="0" parTransId="{A3B9130A-8810-41E0-9456-B17900D9F314}" sibTransId="{5577F6C0-D5E1-4105-826D-C74C75858B6D}"/>
    <dgm:cxn modelId="{D030B493-62A0-4EAD-A945-D09D93EF338F}" srcId="{DF2FA12D-7826-47BB-8091-81FAE5ECC4C5}" destId="{F55FD3AF-17F3-4CEA-8937-3B55E98FD0B5}" srcOrd="2" destOrd="0" parTransId="{AF3CB370-FE67-48F0-8223-555EB665D434}" sibTransId="{526D8532-FD71-4E9F-A269-8B33FDC9E52A}"/>
    <dgm:cxn modelId="{6D5D883E-3239-430E-9D36-67FA3FCEE2AF}" type="presOf" srcId="{30F590DF-39C1-4058-AAAA-9DE36204DF6B}" destId="{0956A45E-9F43-43D8-9768-D417B92E8E2A}" srcOrd="0" destOrd="0" presId="urn:microsoft.com/office/officeart/2005/8/layout/hierarchy3"/>
    <dgm:cxn modelId="{0D690538-CA89-4DDC-8463-EA575A38758F}" type="presParOf" srcId="{8298BAD2-F1CE-48F7-AF98-A30EB099D69C}" destId="{42214CBF-6D65-41B0-B8F5-1577CAAD6D5B}" srcOrd="0" destOrd="0" presId="urn:microsoft.com/office/officeart/2005/8/layout/hierarchy3"/>
    <dgm:cxn modelId="{352D7AFD-C10B-4BE5-8DD0-F338797F9944}" type="presParOf" srcId="{42214CBF-6D65-41B0-B8F5-1577CAAD6D5B}" destId="{1F1C2F1C-067C-4E1B-8458-90E6DC8885AC}" srcOrd="0" destOrd="0" presId="urn:microsoft.com/office/officeart/2005/8/layout/hierarchy3"/>
    <dgm:cxn modelId="{B343FD0B-B9C7-46B5-BBDC-C1BFCC7ECBBB}" type="presParOf" srcId="{1F1C2F1C-067C-4E1B-8458-90E6DC8885AC}" destId="{02B3DDB8-E2D5-414E-A1A5-5C38492FBC23}" srcOrd="0" destOrd="0" presId="urn:microsoft.com/office/officeart/2005/8/layout/hierarchy3"/>
    <dgm:cxn modelId="{6EECAF68-8259-4048-BAB2-A51B81A0B699}" type="presParOf" srcId="{1F1C2F1C-067C-4E1B-8458-90E6DC8885AC}" destId="{1AE6D447-87D4-445A-9F65-1F0B76D145B1}" srcOrd="1" destOrd="0" presId="urn:microsoft.com/office/officeart/2005/8/layout/hierarchy3"/>
    <dgm:cxn modelId="{00309CFA-53E3-40FA-B6BE-9BED863DD76C}" type="presParOf" srcId="{42214CBF-6D65-41B0-B8F5-1577CAAD6D5B}" destId="{06B0E2BB-B682-4C76-81F2-A25CA3BAF786}" srcOrd="1" destOrd="0" presId="urn:microsoft.com/office/officeart/2005/8/layout/hierarchy3"/>
    <dgm:cxn modelId="{A5C447E3-FEE3-4193-BBD0-1505912E26A4}" type="presParOf" srcId="{06B0E2BB-B682-4C76-81F2-A25CA3BAF786}" destId="{0956A45E-9F43-43D8-9768-D417B92E8E2A}" srcOrd="0" destOrd="0" presId="urn:microsoft.com/office/officeart/2005/8/layout/hierarchy3"/>
    <dgm:cxn modelId="{D5327FB0-B2BA-4331-92BB-81CDD307B288}" type="presParOf" srcId="{06B0E2BB-B682-4C76-81F2-A25CA3BAF786}" destId="{E47E3915-BCD6-4133-9605-4AA41C292CCB}" srcOrd="1" destOrd="0" presId="urn:microsoft.com/office/officeart/2005/8/layout/hierarchy3"/>
    <dgm:cxn modelId="{F4720F7E-D337-4860-A0A5-076DB88CFD5F}" type="presParOf" srcId="{06B0E2BB-B682-4C76-81F2-A25CA3BAF786}" destId="{AB13A0A1-A6F6-4BA5-B9D6-FB47EA0B6495}" srcOrd="2" destOrd="0" presId="urn:microsoft.com/office/officeart/2005/8/layout/hierarchy3"/>
    <dgm:cxn modelId="{6E853192-2A4A-4218-BBB9-7505F46A38E3}" type="presParOf" srcId="{06B0E2BB-B682-4C76-81F2-A25CA3BAF786}" destId="{C7AF6240-4B30-4BA5-9AEC-A6FA8E8071C0}" srcOrd="3" destOrd="0" presId="urn:microsoft.com/office/officeart/2005/8/layout/hierarchy3"/>
    <dgm:cxn modelId="{8FF4867B-00E6-4CC5-9166-9858B3F59892}" type="presParOf" srcId="{06B0E2BB-B682-4C76-81F2-A25CA3BAF786}" destId="{31F7AFFB-90E5-4B36-AA19-64741F156DF1}" srcOrd="4" destOrd="0" presId="urn:microsoft.com/office/officeart/2005/8/layout/hierarchy3"/>
    <dgm:cxn modelId="{E9FAC5A5-EA68-4289-8833-B6D68FF86AE0}" type="presParOf" srcId="{06B0E2BB-B682-4C76-81F2-A25CA3BAF786}" destId="{D78066AF-DED3-4D7E-ABDA-6B660D1256F5}" srcOrd="5" destOrd="0" presId="urn:microsoft.com/office/officeart/2005/8/layout/hierarchy3"/>
    <dgm:cxn modelId="{C6457127-7CB8-4346-8A0A-EE78B09BA40C}" type="presParOf" srcId="{8298BAD2-F1CE-48F7-AF98-A30EB099D69C}" destId="{B465B7FB-9E4D-4835-9D3B-F1BBB79EB14E}" srcOrd="1" destOrd="0" presId="urn:microsoft.com/office/officeart/2005/8/layout/hierarchy3"/>
    <dgm:cxn modelId="{942C9A8E-0856-4484-BBAB-48221ED12975}" type="presParOf" srcId="{B465B7FB-9E4D-4835-9D3B-F1BBB79EB14E}" destId="{BE0C66FC-CB51-4B0D-868D-C44B31758657}" srcOrd="0" destOrd="0" presId="urn:microsoft.com/office/officeart/2005/8/layout/hierarchy3"/>
    <dgm:cxn modelId="{9C3716A9-FE1B-4F23-BCE1-371F52362F5D}" type="presParOf" srcId="{BE0C66FC-CB51-4B0D-868D-C44B31758657}" destId="{B222276A-2F31-49CC-9757-AE3B7BAA5862}" srcOrd="0" destOrd="0" presId="urn:microsoft.com/office/officeart/2005/8/layout/hierarchy3"/>
    <dgm:cxn modelId="{92353BA4-3E68-47F0-8B28-44D9D869FD2B}" type="presParOf" srcId="{BE0C66FC-CB51-4B0D-868D-C44B31758657}" destId="{0ADAF6E2-0C97-4809-AF85-E7DF93FA9EB1}" srcOrd="1" destOrd="0" presId="urn:microsoft.com/office/officeart/2005/8/layout/hierarchy3"/>
    <dgm:cxn modelId="{04056133-D622-4DF6-8E9E-F362DF43659D}" type="presParOf" srcId="{B465B7FB-9E4D-4835-9D3B-F1BBB79EB14E}" destId="{862C635C-C110-437C-8055-6264699DCB88}" srcOrd="1" destOrd="0" presId="urn:microsoft.com/office/officeart/2005/8/layout/hierarchy3"/>
    <dgm:cxn modelId="{BE7AB7EB-96DE-4471-BA31-95CB80F681B8}" type="presParOf" srcId="{862C635C-C110-437C-8055-6264699DCB88}" destId="{664A90B0-FCA2-4248-B3E1-DBD3A2195492}" srcOrd="0" destOrd="0" presId="urn:microsoft.com/office/officeart/2005/8/layout/hierarchy3"/>
    <dgm:cxn modelId="{9EF378F0-6B9F-43CD-BC3F-7F3841FFB093}" type="presParOf" srcId="{862C635C-C110-437C-8055-6264699DCB88}" destId="{B3DED2AD-630B-49C1-85A8-4C5C2EA96149}" srcOrd="1" destOrd="0" presId="urn:microsoft.com/office/officeart/2005/8/layout/hierarchy3"/>
    <dgm:cxn modelId="{49F432CA-0D50-4204-AF0C-64B8CE603259}" type="presParOf" srcId="{862C635C-C110-437C-8055-6264699DCB88}" destId="{05159951-3ECA-44F9-B1DC-0BB45193DA67}" srcOrd="2" destOrd="0" presId="urn:microsoft.com/office/officeart/2005/8/layout/hierarchy3"/>
    <dgm:cxn modelId="{017BF148-0E42-4C0E-9CD4-5D72607A50FD}" type="presParOf" srcId="{862C635C-C110-437C-8055-6264699DCB88}" destId="{0E8D2E1A-2CAE-4A04-87FB-54F7116ACABC}" srcOrd="3" destOrd="0" presId="urn:microsoft.com/office/officeart/2005/8/layout/hierarchy3"/>
    <dgm:cxn modelId="{ABC556A5-4DBC-4011-A49F-7B3255F98FAA}" type="presParOf" srcId="{862C635C-C110-437C-8055-6264699DCB88}" destId="{578C7235-0EDB-4604-B7AD-45FC7B1770BB}" srcOrd="4" destOrd="0" presId="urn:microsoft.com/office/officeart/2005/8/layout/hierarchy3"/>
    <dgm:cxn modelId="{730F360C-EF9D-4554-B947-102C5DFBEB5B}" type="presParOf" srcId="{862C635C-C110-437C-8055-6264699DCB88}" destId="{3C6ACC6E-863D-464E-B8AE-FD44F6077697}" srcOrd="5" destOrd="0" presId="urn:microsoft.com/office/officeart/2005/8/layout/hierarchy3"/>
    <dgm:cxn modelId="{EBA14DFD-AF7A-4C03-A4C5-DBEB701E8048}" type="presParOf" srcId="{862C635C-C110-437C-8055-6264699DCB88}" destId="{49C39C71-A2A4-455A-BC49-BB71D2641ADE}" srcOrd="6" destOrd="0" presId="urn:microsoft.com/office/officeart/2005/8/layout/hierarchy3"/>
    <dgm:cxn modelId="{A4BD91B1-F0BF-499B-B81F-214FC503BEE3}" type="presParOf" srcId="{862C635C-C110-437C-8055-6264699DCB88}" destId="{833DE2DD-77DC-4642-B507-978624F2E69E}" srcOrd="7" destOrd="0" presId="urn:microsoft.com/office/officeart/2005/8/layout/hierarchy3"/>
    <dgm:cxn modelId="{814EDA4B-A84C-4DC2-993F-791CB7726485}" type="presParOf" srcId="{8298BAD2-F1CE-48F7-AF98-A30EB099D69C}" destId="{EA5EF74D-D2A1-44BB-B612-13B801DCDAF5}" srcOrd="2" destOrd="0" presId="urn:microsoft.com/office/officeart/2005/8/layout/hierarchy3"/>
    <dgm:cxn modelId="{E0386FAA-A3D2-463F-8677-67A093D61827}" type="presParOf" srcId="{EA5EF74D-D2A1-44BB-B612-13B801DCDAF5}" destId="{E7E79143-2450-4203-BCA3-EC7170627B2E}" srcOrd="0" destOrd="0" presId="urn:microsoft.com/office/officeart/2005/8/layout/hierarchy3"/>
    <dgm:cxn modelId="{28C62368-FF6D-4FDB-8C68-353D7F1469D7}" type="presParOf" srcId="{E7E79143-2450-4203-BCA3-EC7170627B2E}" destId="{A79E47B4-FFDD-4CDA-BF80-ADB699841961}" srcOrd="0" destOrd="0" presId="urn:microsoft.com/office/officeart/2005/8/layout/hierarchy3"/>
    <dgm:cxn modelId="{E6E10830-F680-40E7-987A-1044F45D6C26}" type="presParOf" srcId="{E7E79143-2450-4203-BCA3-EC7170627B2E}" destId="{F86794CB-DAF0-4056-BA2D-8C73838BD03D}" srcOrd="1" destOrd="0" presId="urn:microsoft.com/office/officeart/2005/8/layout/hierarchy3"/>
    <dgm:cxn modelId="{B8A49333-DD39-4D81-9401-781E8706ED84}" type="presParOf" srcId="{EA5EF74D-D2A1-44BB-B612-13B801DCDAF5}" destId="{E2584890-07AB-495A-91AB-CADF8646AF51}" srcOrd="1" destOrd="0" presId="urn:microsoft.com/office/officeart/2005/8/layout/hierarchy3"/>
    <dgm:cxn modelId="{30911701-2097-4DAE-8875-5C6FD9D087ED}" type="presParOf" srcId="{E2584890-07AB-495A-91AB-CADF8646AF51}" destId="{3BD17EE8-1C64-45CD-B43A-3D6045F29395}" srcOrd="0" destOrd="0" presId="urn:microsoft.com/office/officeart/2005/8/layout/hierarchy3"/>
    <dgm:cxn modelId="{6EF19AFA-1BE1-4577-B2B6-E8243159D44A}" type="presParOf" srcId="{E2584890-07AB-495A-91AB-CADF8646AF51}" destId="{3C1BC8D7-79DD-4925-934C-9365D756313E}" srcOrd="1" destOrd="0" presId="urn:microsoft.com/office/officeart/2005/8/layout/hierarchy3"/>
    <dgm:cxn modelId="{6B70015B-5BCD-4E8C-A2A6-DE43D47AC84F}" type="presParOf" srcId="{E2584890-07AB-495A-91AB-CADF8646AF51}" destId="{F054F0AD-A50A-4A4A-9459-E3EB1721EBB9}" srcOrd="2" destOrd="0" presId="urn:microsoft.com/office/officeart/2005/8/layout/hierarchy3"/>
    <dgm:cxn modelId="{87F22B42-0D97-42BC-BD85-8C0045C63308}" type="presParOf" srcId="{E2584890-07AB-495A-91AB-CADF8646AF51}" destId="{08A9F354-6547-4149-BE23-DED2F7885E85}" srcOrd="3" destOrd="0" presId="urn:microsoft.com/office/officeart/2005/8/layout/hierarchy3"/>
    <dgm:cxn modelId="{A2213D40-052F-417B-B3B2-39836EA41DA9}" type="presParOf" srcId="{E2584890-07AB-495A-91AB-CADF8646AF51}" destId="{1FEFD089-B327-4573-8167-B0B2DD16E5B9}" srcOrd="4" destOrd="0" presId="urn:microsoft.com/office/officeart/2005/8/layout/hierarchy3"/>
    <dgm:cxn modelId="{57DE83F7-D284-47C3-BD40-3CD7337744BC}" type="presParOf" srcId="{E2584890-07AB-495A-91AB-CADF8646AF51}" destId="{9148B3CE-91EE-4E9E-8096-E5110BBDC5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016B-77A5-4360-BD03-1EB662A7E8F3}">
      <dsp:nvSpPr>
        <dsp:cNvPr id="0" name=""/>
        <dsp:cNvSpPr/>
      </dsp:nvSpPr>
      <dsp:spPr>
        <a:xfrm>
          <a:off x="3510135" y="3670"/>
          <a:ext cx="1499857" cy="749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January</a:t>
          </a:r>
          <a:endParaRPr lang="en-US" sz="2900" kern="1200" dirty="0"/>
        </a:p>
      </dsp:txBody>
      <dsp:txXfrm>
        <a:off x="3532100" y="25635"/>
        <a:ext cx="1455927" cy="705998"/>
      </dsp:txXfrm>
    </dsp:sp>
    <dsp:sp modelId="{6B1C9744-4074-44A4-B186-69A3CE88A633}">
      <dsp:nvSpPr>
        <dsp:cNvPr id="0" name=""/>
        <dsp:cNvSpPr/>
      </dsp:nvSpPr>
      <dsp:spPr>
        <a:xfrm>
          <a:off x="3660121" y="753598"/>
          <a:ext cx="149985" cy="56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46"/>
              </a:lnTo>
              <a:lnTo>
                <a:pt x="149985" y="562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3428E-762E-4346-A785-F7CFC23AB485}">
      <dsp:nvSpPr>
        <dsp:cNvPr id="0" name=""/>
        <dsp:cNvSpPr/>
      </dsp:nvSpPr>
      <dsp:spPr>
        <a:xfrm>
          <a:off x="3810107" y="941080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Acclimation to school and classroom</a:t>
          </a:r>
          <a:endParaRPr lang="en-US" sz="1500" kern="1200" dirty="0"/>
        </a:p>
      </dsp:txBody>
      <dsp:txXfrm>
        <a:off x="3832072" y="963045"/>
        <a:ext cx="1155955" cy="705998"/>
      </dsp:txXfrm>
    </dsp:sp>
    <dsp:sp modelId="{87C9413F-1C55-49CB-B7CE-615233B8B63E}">
      <dsp:nvSpPr>
        <dsp:cNvPr id="0" name=""/>
        <dsp:cNvSpPr/>
      </dsp:nvSpPr>
      <dsp:spPr>
        <a:xfrm>
          <a:off x="3660121" y="753598"/>
          <a:ext cx="149985" cy="149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57"/>
              </a:lnTo>
              <a:lnTo>
                <a:pt x="149985" y="14998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EEC5D-0C7D-4A63-82A0-3851E0B24B59}">
      <dsp:nvSpPr>
        <dsp:cNvPr id="0" name=""/>
        <dsp:cNvSpPr/>
      </dsp:nvSpPr>
      <dsp:spPr>
        <a:xfrm>
          <a:off x="3810107" y="1878491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Classes at UA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(January 16)</a:t>
          </a:r>
          <a:endParaRPr lang="en-US" sz="1500" kern="1200" dirty="0"/>
        </a:p>
      </dsp:txBody>
      <dsp:txXfrm>
        <a:off x="3832072" y="1900456"/>
        <a:ext cx="1155955" cy="705998"/>
      </dsp:txXfrm>
    </dsp:sp>
    <dsp:sp modelId="{EE46CA31-4C31-4C97-A850-0060B23B0F14}">
      <dsp:nvSpPr>
        <dsp:cNvPr id="0" name=""/>
        <dsp:cNvSpPr/>
      </dsp:nvSpPr>
      <dsp:spPr>
        <a:xfrm>
          <a:off x="3660121" y="753598"/>
          <a:ext cx="149985" cy="243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268"/>
              </a:lnTo>
              <a:lnTo>
                <a:pt x="149985" y="24372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A7573-A11E-4AB4-AB01-ED5AD48CC2D9}">
      <dsp:nvSpPr>
        <dsp:cNvPr id="0" name=""/>
        <dsp:cNvSpPr/>
      </dsp:nvSpPr>
      <dsp:spPr>
        <a:xfrm>
          <a:off x="3810107" y="2815902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Co-Planning/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Co-Teaching</a:t>
          </a:r>
          <a:endParaRPr lang="en-US" sz="1500" kern="1200" dirty="0"/>
        </a:p>
      </dsp:txBody>
      <dsp:txXfrm>
        <a:off x="3832072" y="2837867"/>
        <a:ext cx="1155955" cy="705998"/>
      </dsp:txXfrm>
    </dsp:sp>
    <dsp:sp modelId="{EA60DF76-092F-4C0E-B946-2E0615023C94}">
      <dsp:nvSpPr>
        <dsp:cNvPr id="0" name=""/>
        <dsp:cNvSpPr/>
      </dsp:nvSpPr>
      <dsp:spPr>
        <a:xfrm>
          <a:off x="3660121" y="753598"/>
          <a:ext cx="149985" cy="337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678"/>
              </a:lnTo>
              <a:lnTo>
                <a:pt x="149985" y="33746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2095C-EE57-470C-B76D-D52A2CD61FE7}">
      <dsp:nvSpPr>
        <dsp:cNvPr id="0" name=""/>
        <dsp:cNvSpPr/>
      </dsp:nvSpPr>
      <dsp:spPr>
        <a:xfrm>
          <a:off x="3810107" y="3753313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Cohort Meeting</a:t>
          </a:r>
          <a:endParaRPr lang="en-US" sz="1500" kern="1200" dirty="0"/>
        </a:p>
      </dsp:txBody>
      <dsp:txXfrm>
        <a:off x="3832072" y="3775278"/>
        <a:ext cx="1155955" cy="705998"/>
      </dsp:txXfrm>
    </dsp:sp>
    <dsp:sp modelId="{DF89398B-0E03-4431-8C27-CCFDACD6A97A}">
      <dsp:nvSpPr>
        <dsp:cNvPr id="0" name=""/>
        <dsp:cNvSpPr/>
      </dsp:nvSpPr>
      <dsp:spPr>
        <a:xfrm>
          <a:off x="5384957" y="3670"/>
          <a:ext cx="1499857" cy="749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February</a:t>
          </a:r>
          <a:endParaRPr lang="en-US" sz="2900" kern="1200" dirty="0"/>
        </a:p>
      </dsp:txBody>
      <dsp:txXfrm>
        <a:off x="5406922" y="25635"/>
        <a:ext cx="1455927" cy="705998"/>
      </dsp:txXfrm>
    </dsp:sp>
    <dsp:sp modelId="{74C756F2-4BD7-48CB-95BA-E0C76B47AAD3}">
      <dsp:nvSpPr>
        <dsp:cNvPr id="0" name=""/>
        <dsp:cNvSpPr/>
      </dsp:nvSpPr>
      <dsp:spPr>
        <a:xfrm>
          <a:off x="5534942" y="753598"/>
          <a:ext cx="149985" cy="56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46"/>
              </a:lnTo>
              <a:lnTo>
                <a:pt x="149985" y="5624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A8FCA-1A49-48E7-A708-A6CBBD2593F8}">
      <dsp:nvSpPr>
        <dsp:cNvPr id="0" name=""/>
        <dsp:cNvSpPr/>
      </dsp:nvSpPr>
      <dsp:spPr>
        <a:xfrm>
          <a:off x="5684928" y="941080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Independent Supervised Teaching</a:t>
          </a:r>
          <a:endParaRPr lang="en-US" sz="1500" kern="1200" dirty="0"/>
        </a:p>
      </dsp:txBody>
      <dsp:txXfrm>
        <a:off x="5706893" y="963045"/>
        <a:ext cx="1155955" cy="705998"/>
      </dsp:txXfrm>
    </dsp:sp>
    <dsp:sp modelId="{C157B7EE-662F-459B-B003-C1117EFA3F38}">
      <dsp:nvSpPr>
        <dsp:cNvPr id="0" name=""/>
        <dsp:cNvSpPr/>
      </dsp:nvSpPr>
      <dsp:spPr>
        <a:xfrm>
          <a:off x="5534942" y="753598"/>
          <a:ext cx="149985" cy="149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57"/>
              </a:lnTo>
              <a:lnTo>
                <a:pt x="149985" y="14998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D84E-8E25-4838-AFC8-F9D301E6CD5D}">
      <dsp:nvSpPr>
        <dsp:cNvPr id="0" name=""/>
        <dsp:cNvSpPr/>
      </dsp:nvSpPr>
      <dsp:spPr>
        <a:xfrm>
          <a:off x="5684928" y="1878491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Career Readiness Seminar 2-8</a:t>
          </a:r>
          <a:endParaRPr lang="en-US" sz="1500" kern="1200" dirty="0"/>
        </a:p>
      </dsp:txBody>
      <dsp:txXfrm>
        <a:off x="5706893" y="1900456"/>
        <a:ext cx="1155955" cy="705998"/>
      </dsp:txXfrm>
    </dsp:sp>
    <dsp:sp modelId="{7E8C2CDA-6993-4578-90CD-D12C335642E0}">
      <dsp:nvSpPr>
        <dsp:cNvPr id="0" name=""/>
        <dsp:cNvSpPr/>
      </dsp:nvSpPr>
      <dsp:spPr>
        <a:xfrm>
          <a:off x="5534942" y="753598"/>
          <a:ext cx="149985" cy="2437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268"/>
              </a:lnTo>
              <a:lnTo>
                <a:pt x="149985" y="24372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BA709-BBFE-42BE-998F-36A263734FFC}">
      <dsp:nvSpPr>
        <dsp:cNvPr id="0" name=""/>
        <dsp:cNvSpPr/>
      </dsp:nvSpPr>
      <dsp:spPr>
        <a:xfrm>
          <a:off x="5684928" y="2815902"/>
          <a:ext cx="1199885" cy="74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Cohort Meeting</a:t>
          </a:r>
          <a:endParaRPr lang="en-US" sz="1500" kern="1200" dirty="0"/>
        </a:p>
      </dsp:txBody>
      <dsp:txXfrm>
        <a:off x="5706893" y="2837867"/>
        <a:ext cx="1155955" cy="70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3DDB8-E2D5-414E-A1A5-5C38492FBC23}">
      <dsp:nvSpPr>
        <dsp:cNvPr id="0" name=""/>
        <dsp:cNvSpPr/>
      </dsp:nvSpPr>
      <dsp:spPr>
        <a:xfrm>
          <a:off x="4171124" y="0"/>
          <a:ext cx="1718873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March</a:t>
          </a:r>
          <a:r>
            <a:rPr lang="en-US" sz="6600" kern="1200" dirty="0" smtClean="0"/>
            <a:t> </a:t>
          </a:r>
          <a:endParaRPr lang="en-US" sz="6600" kern="1200" dirty="0"/>
        </a:p>
      </dsp:txBody>
      <dsp:txXfrm>
        <a:off x="4194488" y="23364"/>
        <a:ext cx="1672145" cy="750981"/>
      </dsp:txXfrm>
    </dsp:sp>
    <dsp:sp modelId="{0956A45E-9F43-43D8-9768-D417B92E8E2A}">
      <dsp:nvSpPr>
        <dsp:cNvPr id="0" name=""/>
        <dsp:cNvSpPr/>
      </dsp:nvSpPr>
      <dsp:spPr>
        <a:xfrm>
          <a:off x="4343011" y="797709"/>
          <a:ext cx="108957" cy="599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346"/>
              </a:lnTo>
              <a:lnTo>
                <a:pt x="108957" y="5993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E3915-BCD6-4133-9605-4AA41C292CCB}">
      <dsp:nvSpPr>
        <dsp:cNvPr id="0" name=""/>
        <dsp:cNvSpPr/>
      </dsp:nvSpPr>
      <dsp:spPr>
        <a:xfrm>
          <a:off x="4451968" y="978096"/>
          <a:ext cx="1676233" cy="837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Independent Teaching / Unit Plan</a:t>
          </a:r>
          <a:endParaRPr lang="en-US" sz="1500" kern="1200" dirty="0"/>
        </a:p>
      </dsp:txBody>
      <dsp:txXfrm>
        <a:off x="4476510" y="1002638"/>
        <a:ext cx="1627149" cy="788833"/>
      </dsp:txXfrm>
    </dsp:sp>
    <dsp:sp modelId="{AB13A0A1-A6F6-4BA5-B9D6-FB47EA0B6495}">
      <dsp:nvSpPr>
        <dsp:cNvPr id="0" name=""/>
        <dsp:cNvSpPr/>
      </dsp:nvSpPr>
      <dsp:spPr>
        <a:xfrm>
          <a:off x="4343011" y="797709"/>
          <a:ext cx="141409" cy="171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432"/>
              </a:lnTo>
              <a:lnTo>
                <a:pt x="141409" y="17194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F6240-4B30-4BA5-9AEC-A6FA8E8071C0}">
      <dsp:nvSpPr>
        <dsp:cNvPr id="0" name=""/>
        <dsp:cNvSpPr/>
      </dsp:nvSpPr>
      <dsp:spPr>
        <a:xfrm>
          <a:off x="4484420" y="2109376"/>
          <a:ext cx="1546795" cy="815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Independent Supervised Teaching</a:t>
          </a:r>
          <a:endParaRPr lang="en-US" sz="1500" kern="1200" dirty="0"/>
        </a:p>
      </dsp:txBody>
      <dsp:txXfrm>
        <a:off x="4508306" y="2133262"/>
        <a:ext cx="1499023" cy="767757"/>
      </dsp:txXfrm>
    </dsp:sp>
    <dsp:sp modelId="{31F7AFFB-90E5-4B36-AA19-64741F156DF1}">
      <dsp:nvSpPr>
        <dsp:cNvPr id="0" name=""/>
        <dsp:cNvSpPr/>
      </dsp:nvSpPr>
      <dsp:spPr>
        <a:xfrm>
          <a:off x="4343011" y="797709"/>
          <a:ext cx="153511" cy="2752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259"/>
              </a:lnTo>
              <a:lnTo>
                <a:pt x="153511" y="27522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066AF-DED3-4D7E-ABDA-6B660D1256F5}">
      <dsp:nvSpPr>
        <dsp:cNvPr id="0" name=""/>
        <dsp:cNvSpPr/>
      </dsp:nvSpPr>
      <dsp:spPr>
        <a:xfrm>
          <a:off x="4496523" y="3116835"/>
          <a:ext cx="1562266" cy="866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Cohort Meeting</a:t>
          </a:r>
          <a:endParaRPr lang="en-US" sz="1500" kern="1200" dirty="0"/>
        </a:p>
      </dsp:txBody>
      <dsp:txXfrm>
        <a:off x="4521895" y="3142207"/>
        <a:ext cx="1511522" cy="815523"/>
      </dsp:txXfrm>
    </dsp:sp>
    <dsp:sp modelId="{B222276A-2F31-49CC-9757-AE3B7BAA5862}">
      <dsp:nvSpPr>
        <dsp:cNvPr id="0" name=""/>
        <dsp:cNvSpPr/>
      </dsp:nvSpPr>
      <dsp:spPr>
        <a:xfrm>
          <a:off x="6202489" y="0"/>
          <a:ext cx="2023172" cy="84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April</a:t>
          </a:r>
          <a:endParaRPr lang="en-US" sz="5100" kern="1200" dirty="0"/>
        </a:p>
      </dsp:txBody>
      <dsp:txXfrm>
        <a:off x="6227292" y="24803"/>
        <a:ext cx="1973566" cy="797216"/>
      </dsp:txXfrm>
    </dsp:sp>
    <dsp:sp modelId="{664A90B0-FCA2-4248-B3E1-DBD3A2195492}">
      <dsp:nvSpPr>
        <dsp:cNvPr id="0" name=""/>
        <dsp:cNvSpPr/>
      </dsp:nvSpPr>
      <dsp:spPr>
        <a:xfrm>
          <a:off x="6404806" y="846822"/>
          <a:ext cx="156962" cy="67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11"/>
              </a:lnTo>
              <a:lnTo>
                <a:pt x="156962" y="6730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D2AD-630B-49C1-85A8-4C5C2EA96149}">
      <dsp:nvSpPr>
        <dsp:cNvPr id="0" name=""/>
        <dsp:cNvSpPr/>
      </dsp:nvSpPr>
      <dsp:spPr>
        <a:xfrm>
          <a:off x="6561769" y="996011"/>
          <a:ext cx="1676233" cy="104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Independent Supervised Teaching / Co-Planning/Teaching</a:t>
          </a:r>
          <a:endParaRPr lang="en-US" sz="1500" kern="1200" dirty="0"/>
        </a:p>
      </dsp:txBody>
      <dsp:txXfrm>
        <a:off x="6592454" y="1026696"/>
        <a:ext cx="1614863" cy="986276"/>
      </dsp:txXfrm>
    </dsp:sp>
    <dsp:sp modelId="{05159951-3ECA-44F9-B1DC-0BB45193DA67}">
      <dsp:nvSpPr>
        <dsp:cNvPr id="0" name=""/>
        <dsp:cNvSpPr/>
      </dsp:nvSpPr>
      <dsp:spPr>
        <a:xfrm>
          <a:off x="6404806" y="846822"/>
          <a:ext cx="172048" cy="168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951"/>
              </a:lnTo>
              <a:lnTo>
                <a:pt x="172048" y="16899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D2E1A-2CAE-4A04-87FB-54F7116ACABC}">
      <dsp:nvSpPr>
        <dsp:cNvPr id="0" name=""/>
        <dsp:cNvSpPr/>
      </dsp:nvSpPr>
      <dsp:spPr>
        <a:xfrm>
          <a:off x="6576855" y="2131942"/>
          <a:ext cx="1432509" cy="809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Teacher Education Career Fair 4-3</a:t>
          </a:r>
          <a:endParaRPr lang="en-US" sz="1500" kern="1200" dirty="0"/>
        </a:p>
      </dsp:txBody>
      <dsp:txXfrm>
        <a:off x="6600569" y="2155656"/>
        <a:ext cx="1385081" cy="762234"/>
      </dsp:txXfrm>
    </dsp:sp>
    <dsp:sp modelId="{578C7235-0EDB-4604-B7AD-45FC7B1770BB}">
      <dsp:nvSpPr>
        <dsp:cNvPr id="0" name=""/>
        <dsp:cNvSpPr/>
      </dsp:nvSpPr>
      <dsp:spPr>
        <a:xfrm>
          <a:off x="6404806" y="846822"/>
          <a:ext cx="173222" cy="2627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71"/>
              </a:lnTo>
              <a:lnTo>
                <a:pt x="173222" y="26279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ACC6E-863D-464E-B8AE-FD44F6077697}">
      <dsp:nvSpPr>
        <dsp:cNvPr id="0" name=""/>
        <dsp:cNvSpPr/>
      </dsp:nvSpPr>
      <dsp:spPr>
        <a:xfrm>
          <a:off x="6578028" y="3063132"/>
          <a:ext cx="1458843" cy="82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Cohort Meeting</a:t>
          </a:r>
          <a:endParaRPr lang="en-US" sz="1500" kern="1200" dirty="0"/>
        </a:p>
      </dsp:txBody>
      <dsp:txXfrm>
        <a:off x="6602142" y="3087246"/>
        <a:ext cx="1410615" cy="775096"/>
      </dsp:txXfrm>
    </dsp:sp>
    <dsp:sp modelId="{49C39C71-A2A4-455A-BC49-BB71D2641ADE}">
      <dsp:nvSpPr>
        <dsp:cNvPr id="0" name=""/>
        <dsp:cNvSpPr/>
      </dsp:nvSpPr>
      <dsp:spPr>
        <a:xfrm>
          <a:off x="6404806" y="846822"/>
          <a:ext cx="126639" cy="355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9921"/>
              </a:lnTo>
              <a:lnTo>
                <a:pt x="126639" y="35599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DE2DD-77DC-4642-B507-978624F2E69E}">
      <dsp:nvSpPr>
        <dsp:cNvPr id="0" name=""/>
        <dsp:cNvSpPr/>
      </dsp:nvSpPr>
      <dsp:spPr>
        <a:xfrm>
          <a:off x="6531446" y="4013316"/>
          <a:ext cx="1524802" cy="786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 of Area Placement</a:t>
          </a:r>
          <a:endParaRPr lang="en-US" sz="1500" kern="1200" dirty="0"/>
        </a:p>
      </dsp:txBody>
      <dsp:txXfrm>
        <a:off x="6554492" y="4036362"/>
        <a:ext cx="1478710" cy="740763"/>
      </dsp:txXfrm>
    </dsp:sp>
    <dsp:sp modelId="{A79E47B4-FFDD-4CDA-BF80-ADB699841961}">
      <dsp:nvSpPr>
        <dsp:cNvPr id="0" name=""/>
        <dsp:cNvSpPr/>
      </dsp:nvSpPr>
      <dsp:spPr>
        <a:xfrm>
          <a:off x="8604260" y="0"/>
          <a:ext cx="1784371" cy="816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May</a:t>
          </a:r>
          <a:r>
            <a:rPr lang="en-US" sz="4600" kern="1200" dirty="0" smtClean="0"/>
            <a:t> </a:t>
          </a:r>
          <a:endParaRPr lang="en-US" sz="4600" kern="1200" dirty="0"/>
        </a:p>
      </dsp:txBody>
      <dsp:txXfrm>
        <a:off x="8628165" y="23905"/>
        <a:ext cx="1736561" cy="768379"/>
      </dsp:txXfrm>
    </dsp:sp>
    <dsp:sp modelId="{3BD17EE8-1C64-45CD-B43A-3D6045F29395}">
      <dsp:nvSpPr>
        <dsp:cNvPr id="0" name=""/>
        <dsp:cNvSpPr/>
      </dsp:nvSpPr>
      <dsp:spPr>
        <a:xfrm>
          <a:off x="8782697" y="816189"/>
          <a:ext cx="121646" cy="5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24"/>
              </a:lnTo>
              <a:lnTo>
                <a:pt x="121646" y="5996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BC8D7-79DD-4925-934C-9365D756313E}">
      <dsp:nvSpPr>
        <dsp:cNvPr id="0" name=""/>
        <dsp:cNvSpPr/>
      </dsp:nvSpPr>
      <dsp:spPr>
        <a:xfrm>
          <a:off x="8904343" y="1032951"/>
          <a:ext cx="1589572" cy="765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Co-Planning/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Co-Teaching</a:t>
          </a:r>
          <a:endParaRPr lang="en-US" sz="1500" kern="1200" dirty="0"/>
        </a:p>
      </dsp:txBody>
      <dsp:txXfrm>
        <a:off x="8926770" y="1055378"/>
        <a:ext cx="1544718" cy="720870"/>
      </dsp:txXfrm>
    </dsp:sp>
    <dsp:sp modelId="{F054F0AD-A50A-4A4A-9459-E3EB1721EBB9}">
      <dsp:nvSpPr>
        <dsp:cNvPr id="0" name=""/>
        <dsp:cNvSpPr/>
      </dsp:nvSpPr>
      <dsp:spPr>
        <a:xfrm>
          <a:off x="8782697" y="816189"/>
          <a:ext cx="257236" cy="160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050"/>
              </a:lnTo>
              <a:lnTo>
                <a:pt x="257236" y="16050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9F354-6547-4149-BE23-DED2F7885E85}">
      <dsp:nvSpPr>
        <dsp:cNvPr id="0" name=""/>
        <dsp:cNvSpPr/>
      </dsp:nvSpPr>
      <dsp:spPr>
        <a:xfrm>
          <a:off x="9039934" y="2116280"/>
          <a:ext cx="1561311" cy="609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Observing Other Classes</a:t>
          </a:r>
          <a:endParaRPr lang="en-US" sz="1500" kern="1200" dirty="0"/>
        </a:p>
      </dsp:txBody>
      <dsp:txXfrm>
        <a:off x="9057798" y="2134144"/>
        <a:ext cx="1525583" cy="574190"/>
      </dsp:txXfrm>
    </dsp:sp>
    <dsp:sp modelId="{1FEFD089-B327-4573-8167-B0B2DD16E5B9}">
      <dsp:nvSpPr>
        <dsp:cNvPr id="0" name=""/>
        <dsp:cNvSpPr/>
      </dsp:nvSpPr>
      <dsp:spPr>
        <a:xfrm>
          <a:off x="8782697" y="816189"/>
          <a:ext cx="229813" cy="254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497"/>
              </a:lnTo>
              <a:lnTo>
                <a:pt x="229813" y="254849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8B3CE-91EE-4E9E-8096-E5110BBDC597}">
      <dsp:nvSpPr>
        <dsp:cNvPr id="0" name=""/>
        <dsp:cNvSpPr/>
      </dsp:nvSpPr>
      <dsp:spPr>
        <a:xfrm>
          <a:off x="9012511" y="3001468"/>
          <a:ext cx="1548270" cy="726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Cohort Meeting</a:t>
          </a:r>
          <a:endParaRPr lang="en-US" sz="1500" kern="1200" dirty="0"/>
        </a:p>
      </dsp:txBody>
      <dsp:txXfrm>
        <a:off x="9033788" y="3022745"/>
        <a:ext cx="1505716" cy="68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-education.uark.edu/mentor-teachers/index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6299" y="3504862"/>
            <a:ext cx="9755187" cy="1056207"/>
          </a:xfrm>
        </p:spPr>
        <p:txBody>
          <a:bodyPr/>
          <a:lstStyle/>
          <a:p>
            <a:pPr algn="ctr"/>
            <a:r>
              <a:rPr lang="en-US" dirty="0" smtClean="0"/>
              <a:t>The professional Route to Licensure</a:t>
            </a:r>
          </a:p>
          <a:p>
            <a:pPr algn="ctr"/>
            <a:r>
              <a:rPr lang="en-US" sz="2400" cap="none" dirty="0" smtClean="0"/>
              <a:t>“There IS room for excellence!”</a:t>
            </a:r>
            <a:endParaRPr lang="en-US" sz="2400" cap="non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5" t="29322" r="-96" b="3240"/>
          <a:stretch/>
        </p:blipFill>
        <p:spPr>
          <a:xfrm rot="-420000">
            <a:off x="1391" y="746449"/>
            <a:ext cx="6316539" cy="283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2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and Greet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English and Drama/Speech	 343</a:t>
            </a:r>
          </a:p>
          <a:p>
            <a:r>
              <a:rPr lang="en-US" dirty="0" smtClean="0"/>
              <a:t>Foreign Language  		146 A</a:t>
            </a:r>
          </a:p>
          <a:p>
            <a:r>
              <a:rPr lang="en-US" dirty="0" smtClean="0"/>
              <a:t>Math				146</a:t>
            </a:r>
          </a:p>
          <a:p>
            <a:r>
              <a:rPr lang="en-US" dirty="0" smtClean="0"/>
              <a:t>Science			340</a:t>
            </a:r>
          </a:p>
          <a:p>
            <a:r>
              <a:rPr lang="en-US" dirty="0" smtClean="0"/>
              <a:t>Social Studies			239</a:t>
            </a:r>
          </a:p>
          <a:p>
            <a:r>
              <a:rPr lang="en-US" dirty="0" smtClean="0"/>
              <a:t>Counseling			249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5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1440"/>
            <a:ext cx="10396882" cy="95097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55064"/>
            <a:ext cx="10394707" cy="3995928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latin typeface="Calibri" panose="020F0502020204030204" pitchFamily="34" charset="0"/>
              </a:rPr>
              <a:t>Review MAT 2.0 </a:t>
            </a:r>
          </a:p>
          <a:p>
            <a:r>
              <a:rPr lang="en-US" sz="2800" cap="none" dirty="0" smtClean="0">
                <a:latin typeface="Calibri" panose="020F0502020204030204" pitchFamily="34" charset="0"/>
              </a:rPr>
              <a:t>Update attendants on fall field experience and discuss the connection to the spring internship.</a:t>
            </a:r>
          </a:p>
          <a:p>
            <a:r>
              <a:rPr lang="en-US" sz="2800" cap="none" dirty="0" smtClean="0">
                <a:latin typeface="Calibri" panose="020F0502020204030204" pitchFamily="34" charset="0"/>
              </a:rPr>
              <a:t>Reflect on what makes a good mentor</a:t>
            </a:r>
          </a:p>
          <a:p>
            <a:r>
              <a:rPr lang="en-US" sz="2800" cap="none" dirty="0" smtClean="0">
                <a:latin typeface="Calibri" panose="020F0502020204030204" pitchFamily="34" charset="0"/>
              </a:rPr>
              <a:t>Provide time for content areas to meet, greet, and share</a:t>
            </a:r>
          </a:p>
          <a:p>
            <a:endParaRPr lang="en-US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54" y="133229"/>
            <a:ext cx="10396882" cy="1151965"/>
          </a:xfrm>
        </p:spPr>
        <p:txBody>
          <a:bodyPr/>
          <a:lstStyle/>
          <a:p>
            <a:r>
              <a:rPr lang="en-US" dirty="0"/>
              <a:t>Course Schedule for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39694"/>
            <a:ext cx="10460736" cy="482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AD00">
                  <a:lumMod val="50000"/>
                </a:srgbClr>
              </a:buClr>
              <a:buSzTx/>
              <a:buFont typeface="Wingdings 2" pitchFamily="18" charset="2"/>
              <a:buChar char="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AD0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0AD0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50887"/>
              </p:ext>
            </p:extLst>
          </p:nvPr>
        </p:nvGraphicFramePr>
        <p:xfrm>
          <a:off x="358345" y="1097279"/>
          <a:ext cx="10120680" cy="4449196"/>
        </p:xfrm>
        <a:graphic>
          <a:graphicData uri="http://schemas.openxmlformats.org/drawingml/2006/table">
            <a:tbl>
              <a:tblPr firstRow="1" firstCol="1" bandRow="1"/>
              <a:tblGrid>
                <a:gridCol w="337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SUMMER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FALL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SPRING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Learning Theory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Literacies Across the Curriculum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Research Seminar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Curriculum Theory &amp; Development for Teachers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Assessment, Evaluation, and Research in Education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Methods II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Social Justice &amp; Multiculturalism in Education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Second L</a:t>
                      </a:r>
                      <a:r>
                        <a:rPr lang="en-US" sz="1800" baseline="0" dirty="0" smtClean="0">
                          <a:effectLst/>
                          <a:latin typeface="Bookman Old Style" panose="02050604050505020204" pitchFamily="18" charset="0"/>
                        </a:rPr>
                        <a:t>anguage Assessment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man Old Style" panose="02050604050505020204" pitchFamily="18" charset="0"/>
                        </a:rPr>
                        <a:t>Immersion </a:t>
                      </a: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Experience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Methods I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Intercession: Classroom Management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ookman Old Style" panose="02050604050505020204" pitchFamily="18" charset="0"/>
                        </a:rPr>
                        <a:t>Field Experience</a:t>
                      </a:r>
                      <a:endParaRPr lang="en-US" sz="1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D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 Reality Rotation 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cap="none" dirty="0" smtClean="0">
                <a:latin typeface="Calibri" panose="020F0502020204030204" pitchFamily="34" charset="0"/>
              </a:rPr>
              <a:t> Interns begin fall field experience…</a:t>
            </a:r>
            <a:endParaRPr lang="en-US" sz="3200" cap="none" dirty="0" smtClean="0">
              <a:latin typeface="Calibri" panose="020F0502020204030204" pitchFamily="34" charset="0"/>
            </a:endParaRPr>
          </a:p>
          <a:p>
            <a:pPr lvl="1"/>
            <a:r>
              <a:rPr lang="en-US" sz="3000" cap="none" dirty="0" smtClean="0">
                <a:latin typeface="Calibri" panose="020F0502020204030204" pitchFamily="34" charset="0"/>
              </a:rPr>
              <a:t> With limited significant classroom experience</a:t>
            </a:r>
          </a:p>
          <a:p>
            <a:pPr lvl="1"/>
            <a:r>
              <a:rPr lang="en-US" sz="3000" cap="none" dirty="0" smtClean="0">
                <a:latin typeface="Calibri" panose="020F0502020204030204" pitchFamily="34" charset="0"/>
              </a:rPr>
              <a:t> 5 weeks into a licensure and graduate program</a:t>
            </a:r>
          </a:p>
          <a:p>
            <a:pPr lvl="1"/>
            <a:r>
              <a:rPr lang="en-US" sz="3000" cap="none" dirty="0" smtClean="0">
                <a:latin typeface="Calibri" panose="020F0502020204030204" pitchFamily="34" charset="0"/>
              </a:rPr>
              <a:t> Knowledgeable about theory and praxis of educational psychology, diversity, curriculum, and classroom management</a:t>
            </a:r>
          </a:p>
          <a:p>
            <a:pPr lvl="1"/>
            <a:r>
              <a:rPr lang="en-US" sz="3000" cap="none" dirty="0" smtClean="0">
                <a:latin typeface="Calibri" panose="020F0502020204030204" pitchFamily="34" charset="0"/>
              </a:rPr>
              <a:t> Dependent upon the department and mentor for a great deal of guidance</a:t>
            </a:r>
            <a:endParaRPr lang="en-US" sz="30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 reality Rotation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91640"/>
            <a:ext cx="10394707" cy="389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none" dirty="0" smtClean="0">
                <a:latin typeface="Calibri" panose="020F0502020204030204" pitchFamily="34" charset="0"/>
              </a:rPr>
              <a:t>Interns have…</a:t>
            </a:r>
          </a:p>
          <a:p>
            <a:pPr lvl="1"/>
            <a:r>
              <a:rPr lang="en-US" sz="2400" cap="none" dirty="0" smtClean="0">
                <a:latin typeface="Calibri" panose="020F0502020204030204" pitchFamily="34" charset="0"/>
              </a:rPr>
              <a:t>Observed a variety of classes in their discipline and in their school districts.</a:t>
            </a:r>
          </a:p>
          <a:p>
            <a:pPr lvl="1"/>
            <a:r>
              <a:rPr lang="en-US" sz="2400" cap="none" dirty="0" smtClean="0">
                <a:latin typeface="Calibri" panose="020F0502020204030204" pitchFamily="34" charset="0"/>
              </a:rPr>
              <a:t>Reflected on their experiences through reports and class assignments.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</a:rPr>
              <a:t>A</a:t>
            </a:r>
            <a:r>
              <a:rPr lang="en-US" sz="2400" cap="none" dirty="0" smtClean="0">
                <a:latin typeface="Calibri" panose="020F0502020204030204" pitchFamily="34" charset="0"/>
              </a:rPr>
              <a:t>pplied theory to practice.</a:t>
            </a:r>
          </a:p>
          <a:p>
            <a:pPr lvl="1"/>
            <a:r>
              <a:rPr lang="en-US" sz="2400" cap="none" dirty="0" smtClean="0">
                <a:latin typeface="Calibri" panose="020F0502020204030204" pitchFamily="34" charset="0"/>
              </a:rPr>
              <a:t>Participated in extra-curricular activities, PD opportunities, and parent conferences.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</a:rPr>
              <a:t>C</a:t>
            </a:r>
            <a:r>
              <a:rPr lang="en-US" sz="2400" cap="none" dirty="0" smtClean="0">
                <a:latin typeface="Calibri" panose="020F0502020204030204" pitchFamily="34" charset="0"/>
              </a:rPr>
              <a:t>o-planned, co-taught, and independently taught lessons. 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</a:rPr>
              <a:t>E</a:t>
            </a:r>
            <a:r>
              <a:rPr lang="en-US" sz="2400" cap="none" dirty="0" smtClean="0">
                <a:latin typeface="Calibri" panose="020F0502020204030204" pitchFamily="34" charset="0"/>
              </a:rPr>
              <a:t>xperienced three full weeks of immersion in the partner school.</a:t>
            </a:r>
          </a:p>
          <a:p>
            <a:endParaRPr lang="en-US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07576"/>
            <a:ext cx="10396882" cy="1290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candidate 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130" y="658906"/>
            <a:ext cx="11510682" cy="4948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Be on-time and prepared for the experience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Be courteous to all personnel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Become familiar with the rules and procedures of the school 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When in doubt…ask!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Observe teaching and learn about other duties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Be flexible and open to all experiences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Attend all required meetings 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Seek out formative feedback from mentor and supervisors 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Reflect on strengths and weaknesses 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Be prepared to assist, co-plan, co-teach, and teach independently in mentor’s classroom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Invite other teachers and administrators to observe lessons and provide feedback</a:t>
            </a:r>
          </a:p>
          <a:p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Gradually become more independent assuming full responsibility for all classes </a:t>
            </a:r>
            <a:endParaRPr 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9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5494" cy="115196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Mentor Responsibilities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5118"/>
            <a:ext cx="11685494" cy="5419165"/>
          </a:xfrm>
        </p:spPr>
        <p:txBody>
          <a:bodyPr>
            <a:noAutofit/>
          </a:bodyPr>
          <a:lstStyle/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the teacher candidates (TCs) their own space in the classroom to work 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the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 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 many people in the school as feasible (e.g. Principal, administrative assistants, custodians, instructional aids) 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Make sure that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aware of important school policies that must be upheld </a:t>
            </a:r>
          </a:p>
          <a:p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questions regarding logistical concerns 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curricular direction while allowing TC to implement techniques learned in methods classes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resources </a:t>
            </a:r>
          </a:p>
          <a:p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llow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 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mistakes and learn from them </a:t>
            </a:r>
          </a:p>
          <a:p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rovide constructive, critical feedback on a regular basis </a:t>
            </a:r>
          </a:p>
          <a:p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ncourage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 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grow as teachers and professionals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TCs to high expectations regarding the dispositional aspects of the field (e.g.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unctuality, consistency, integrity, professionalism…etc.) </a:t>
            </a:r>
          </a:p>
          <a:p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significant concerns to university supervisor immediately so that the partnership team can work towards constructive solutions to issues before they become unsalvageable </a:t>
            </a:r>
          </a:p>
          <a:p>
            <a:r>
              <a:rPr lang="en-US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rovide a balance of observed and independent teaching for</a:t>
            </a:r>
            <a:r>
              <a:rPr lang="en-US" sz="1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TCs </a:t>
            </a:r>
            <a:r>
              <a:rPr lang="en-US" sz="16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they conduct lessons and their units</a:t>
            </a:r>
            <a:endParaRPr lang="en-US" sz="16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6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93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MAT immersion calendar</a:t>
            </a:r>
            <a:r>
              <a:rPr lang="en-US" sz="4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9801266"/>
              </p:ext>
            </p:extLst>
          </p:nvPr>
        </p:nvGraphicFramePr>
        <p:xfrm>
          <a:off x="-2177473" y="979055"/>
          <a:ext cx="10394950" cy="450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4812576"/>
              </p:ext>
            </p:extLst>
          </p:nvPr>
        </p:nvGraphicFramePr>
        <p:xfrm>
          <a:off x="923637" y="979055"/>
          <a:ext cx="12847781" cy="536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404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r>
              <a:rPr lang="en-US" dirty="0" smtClean="0"/>
              <a:t>Special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74059"/>
            <a:ext cx="10394707" cy="47416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Notes:</a:t>
            </a:r>
          </a:p>
          <a:p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teacher candidates will be in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Peru or Sweden for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 of area placement.</a:t>
            </a:r>
          </a:p>
          <a:p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excused on the day that they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their final project.</a:t>
            </a:r>
          </a:p>
          <a:p>
            <a:pPr marL="0" indent="0">
              <a:buNone/>
            </a:pP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 notes:  </a:t>
            </a:r>
          </a:p>
          <a:p>
            <a:pPr lvl="0"/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and summative evaluations will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uploaded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Taskstream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38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800" cap="none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800" cap="none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teacher-education.uark.edu/mentor-teachers/index.php</a:t>
            </a:r>
            <a:endParaRPr lang="en-US" sz="3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TCs have evening classes on Mondays.</a:t>
            </a:r>
          </a:p>
          <a:p>
            <a:pPr lvl="0"/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cohort meetings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four weeks.</a:t>
            </a:r>
          </a:p>
          <a:p>
            <a:pPr lvl="0"/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 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required to attend PD events on campus throughout the semester; </a:t>
            </a:r>
            <a:r>
              <a:rPr lang="en-US" sz="3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TCs</a:t>
            </a:r>
            <a:r>
              <a:rPr lang="en-US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excused from internship in these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08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261</TotalTime>
  <Words>630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Impact</vt:lpstr>
      <vt:lpstr>MS Mincho</vt:lpstr>
      <vt:lpstr>Times New Roman</vt:lpstr>
      <vt:lpstr>Wingdings 2</vt:lpstr>
      <vt:lpstr>Main Event</vt:lpstr>
      <vt:lpstr>MAT 2.0</vt:lpstr>
      <vt:lpstr>Today’s Agenda</vt:lpstr>
      <vt:lpstr>Course Schedule for Program</vt:lpstr>
      <vt:lpstr>Intern Reality Rotation One </vt:lpstr>
      <vt:lpstr>Intern reality Rotation Two</vt:lpstr>
      <vt:lpstr>Teacher candidate  Responsibilities</vt:lpstr>
      <vt:lpstr>Mentor Responsibilities</vt:lpstr>
      <vt:lpstr>Spring 2018 SEED MAT immersion calendar </vt:lpstr>
      <vt:lpstr>Special Notes</vt:lpstr>
      <vt:lpstr>Meet and Greet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 2.0</dc:title>
  <dc:creator>Freddie A. Bowles</dc:creator>
  <cp:lastModifiedBy>Freddie A. Bowles</cp:lastModifiedBy>
  <cp:revision>29</cp:revision>
  <dcterms:created xsi:type="dcterms:W3CDTF">2015-11-04T14:35:36Z</dcterms:created>
  <dcterms:modified xsi:type="dcterms:W3CDTF">2017-12-11T20:16:57Z</dcterms:modified>
</cp:coreProperties>
</file>